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1" r:id="rId2"/>
  </p:sldMasterIdLst>
  <p:notesMasterIdLst>
    <p:notesMasterId r:id="rId24"/>
  </p:notesMasterIdLst>
  <p:sldIdLst>
    <p:sldId id="260" r:id="rId3"/>
    <p:sldId id="517" r:id="rId4"/>
    <p:sldId id="518" r:id="rId5"/>
    <p:sldId id="576" r:id="rId6"/>
    <p:sldId id="575" r:id="rId7"/>
    <p:sldId id="566" r:id="rId8"/>
    <p:sldId id="581" r:id="rId9"/>
    <p:sldId id="291" r:id="rId10"/>
    <p:sldId id="292" r:id="rId11"/>
    <p:sldId id="293" r:id="rId12"/>
    <p:sldId id="294" r:id="rId13"/>
    <p:sldId id="578" r:id="rId14"/>
    <p:sldId id="281" r:id="rId15"/>
    <p:sldId id="577" r:id="rId16"/>
    <p:sldId id="296" r:id="rId17"/>
    <p:sldId id="297" r:id="rId18"/>
    <p:sldId id="298" r:id="rId19"/>
    <p:sldId id="283" r:id="rId20"/>
    <p:sldId id="579" r:id="rId21"/>
    <p:sldId id="580" r:id="rId22"/>
    <p:sldId id="284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F" initials="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866" autoAdjust="0"/>
  </p:normalViewPr>
  <p:slideViewPr>
    <p:cSldViewPr snapToGrid="0" showGuides="1">
      <p:cViewPr varScale="1">
        <p:scale>
          <a:sx n="73" d="100"/>
          <a:sy n="73" d="100"/>
        </p:scale>
        <p:origin x="11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microsoft.com/office/2007/relationships/hdphoto" Target="../media/hdphoto1.wdp"/><Relationship Id="rId1" Type="http://schemas.openxmlformats.org/officeDocument/2006/relationships/image" Target="../media/image7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microsoft.com/office/2007/relationships/hdphoto" Target="../media/hdphoto1.wdp"/><Relationship Id="rId1" Type="http://schemas.openxmlformats.org/officeDocument/2006/relationships/image" Target="../media/image7.png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 custT="1"/>
      <dgm:spPr/>
      <dgm:t>
        <a:bodyPr/>
        <a:lstStyle/>
        <a:p>
          <a:r>
            <a:rPr lang="ru-RU" sz="1600" dirty="0">
              <a:latin typeface="ALS Wagon Medium"/>
            </a:rPr>
            <a:t>Каждый человек должен измерять АД и знать его цифры не только при плохом самочувствии, но и при отсутствии жалоб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Гипертония -  это «тихий» убийца, нет явных симптомов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57A19266-89FB-4456-B4CA-D36A17719199}">
      <dgm:prSet phldrT="[Текст]" custT="1"/>
      <dgm:spPr/>
      <dgm:t>
        <a:bodyPr/>
        <a:lstStyle/>
        <a:p>
          <a:r>
            <a:rPr lang="ru-RU" sz="1800" dirty="0">
              <a:latin typeface="ALS Wagon Medium"/>
            </a:rPr>
            <a:t>Поражает </a:t>
          </a:r>
          <a:r>
            <a:rPr lang="ru-RU" sz="1800" dirty="0" err="1">
              <a:latin typeface="ALS Wagon Medium"/>
            </a:rPr>
            <a:t>жизненноважные</a:t>
          </a:r>
          <a:r>
            <a:rPr lang="ru-RU" sz="1800" dirty="0">
              <a:latin typeface="ALS Wagon Medium"/>
            </a:rPr>
            <a:t> органы-мишени: сердце, головной мозг, сосуды, сетчатку глаза, почки</a:t>
          </a:r>
        </a:p>
      </dgm:t>
    </dgm:pt>
    <dgm:pt modelId="{5C9376F1-FF7E-4D69-B753-8A214E82E291}" type="parTrans" cxnId="{A7F9851B-3219-437A-A24D-638410AECE0F}">
      <dgm:prSet/>
      <dgm:spPr/>
      <dgm:t>
        <a:bodyPr/>
        <a:lstStyle/>
        <a:p>
          <a:endParaRPr lang="ru-RU"/>
        </a:p>
      </dgm:t>
    </dgm:pt>
    <dgm:pt modelId="{D1877C9D-9D85-4D10-82FC-4F75A05D748C}" type="sibTrans" cxnId="{A7F9851B-3219-437A-A24D-638410AECE0F}">
      <dgm:prSet/>
      <dgm:spPr/>
      <dgm:t>
        <a:bodyPr/>
        <a:lstStyle/>
        <a:p>
          <a:endParaRPr lang="ru-RU"/>
        </a:p>
      </dgm:t>
    </dgm:pt>
    <dgm:pt modelId="{B4E79253-80D7-4456-B972-C78632E97EA0}">
      <dgm:prSet phldrT="[Текст]" custT="1"/>
      <dgm:spPr>
        <a:ln>
          <a:solidFill>
            <a:schemeClr val="accent1"/>
          </a:solidFill>
        </a:ln>
      </dgm:spPr>
      <dgm:t>
        <a:bodyPr/>
        <a:lstStyle/>
        <a:p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Это стойкое повышение артериального давления выше 130/80 мм рт. ст. в состоянии физического и </a:t>
          </a:r>
          <a:r>
            <a:rPr lang="ru-RU" sz="1600" i="0" dirty="0" err="1">
              <a:solidFill>
                <a:schemeClr val="accent1">
                  <a:lumMod val="75000"/>
                </a:schemeClr>
              </a:solidFill>
              <a:latin typeface="ALS Wagon Medium"/>
            </a:rPr>
            <a:t>эмоциоанального</a:t>
          </a:r>
          <a:r>
            <a:rPr lang="ru-RU" sz="1600" i="0" dirty="0">
              <a:solidFill>
                <a:schemeClr val="accent1">
                  <a:lumMod val="75000"/>
                </a:schemeClr>
              </a:solidFill>
              <a:latin typeface="ALS Wagon Medium"/>
            </a:rPr>
            <a:t> покоя, а также без влияния  иных внешних факторов </a:t>
          </a:r>
        </a:p>
      </dgm:t>
    </dgm:pt>
    <dgm:pt modelId="{6BDC042E-F733-40BD-B9F0-F4512D089D81}" type="parTrans" cxnId="{C787098C-F9F5-47E3-B58F-B63111406984}">
      <dgm:prSet/>
      <dgm:spPr/>
      <dgm:t>
        <a:bodyPr/>
        <a:lstStyle/>
        <a:p>
          <a:endParaRPr lang="ru-RU"/>
        </a:p>
      </dgm:t>
    </dgm:pt>
    <dgm:pt modelId="{D67D3E84-51E9-4986-92B1-3CB1644EC1A6}" type="sibTrans" cxnId="{C787098C-F9F5-47E3-B58F-B63111406984}">
      <dgm:prSet/>
      <dgm:spPr/>
      <dgm:t>
        <a:bodyPr/>
        <a:lstStyle/>
        <a:p>
          <a:endParaRPr lang="ru-RU"/>
        </a:p>
      </dgm:t>
    </dgm:pt>
    <dgm:pt modelId="{65C853B8-372A-4973-A73F-A4C48310D1ED}" type="pres">
      <dgm:prSet presAssocID="{3A7BD4A9-4F04-40E1-811F-6E33FCE0D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AC0E3-B1E4-41EC-BBFA-F4F0DF186D3C}" type="pres">
      <dgm:prSet presAssocID="{FE0566F9-1949-4B14-A2F1-F814A02BE9F7}" presName="parentText" presStyleLbl="node1" presStyleIdx="0" presStyleCnt="4" custLinFactY="9527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808-4F2C-48E0-90B8-498B6B9469CC}" type="pres">
      <dgm:prSet presAssocID="{6CF1E21D-D87C-48B0-A346-075FAB26046A}" presName="spacer" presStyleCnt="0"/>
      <dgm:spPr/>
    </dgm:pt>
    <dgm:pt modelId="{5DEB19C5-2201-4F84-ABFF-62A53C22E443}" type="pres">
      <dgm:prSet presAssocID="{C062EB1E-8405-464E-BD39-7087F2B96B67}" presName="parentText" presStyleLbl="node1" presStyleIdx="1" presStyleCnt="4" custLinFactY="100000" custLinFactNeighborX="-449" custLinFactNeighborY="10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40CD6-1423-4D7C-8FF4-2299E0C05681}" type="pres">
      <dgm:prSet presAssocID="{88284EB5-3DA1-4599-93E3-C5B03603D186}" presName="spacer" presStyleCnt="0"/>
      <dgm:spPr/>
    </dgm:pt>
    <dgm:pt modelId="{E85C73EE-C707-4947-9657-6D23ACA12A0B}" type="pres">
      <dgm:prSet presAssocID="{57A19266-89FB-4456-B4CA-D36A17719199}" presName="parentText" presStyleLbl="node1" presStyleIdx="2" presStyleCnt="4" custLinFactY="111737" custLinFactNeighborX="-324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5FC7-BC86-433C-8A08-3900F866C924}" type="pres">
      <dgm:prSet presAssocID="{D1877C9D-9D85-4D10-82FC-4F75A05D748C}" presName="spacer" presStyleCnt="0"/>
      <dgm:spPr/>
    </dgm:pt>
    <dgm:pt modelId="{5E508485-6980-44D2-BA67-7A2A93B0FE7F}" type="pres">
      <dgm:prSet presAssocID="{B4E79253-80D7-4456-B972-C78632E97EA0}" presName="parentText" presStyleLbl="node1" presStyleIdx="3" presStyleCnt="4" custLinFactY="-538348" custLinFactNeighborX="-461" custLinFactNeighborY="-6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FD00DB-8135-4EEC-B2C5-3758D7B338AB}" type="presOf" srcId="{FE0566F9-1949-4B14-A2F1-F814A02BE9F7}" destId="{417AC0E3-B1E4-41EC-BBFA-F4F0DF186D3C}" srcOrd="0" destOrd="0" presId="urn:microsoft.com/office/officeart/2005/8/layout/vList2"/>
    <dgm:cxn modelId="{477078B5-1DA5-4747-98A2-C08382449F11}" type="presOf" srcId="{C062EB1E-8405-464E-BD39-7087F2B96B67}" destId="{5DEB19C5-2201-4F84-ABFF-62A53C22E443}" srcOrd="0" destOrd="0" presId="urn:microsoft.com/office/officeart/2005/8/layout/vList2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7CB46DBD-827A-4B54-B666-B63340010B2A}" type="presOf" srcId="{3A7BD4A9-4F04-40E1-811F-6E33FCE0D6B2}" destId="{65C853B8-372A-4973-A73F-A4C48310D1ED}" srcOrd="0" destOrd="0" presId="urn:microsoft.com/office/officeart/2005/8/layout/vList2"/>
    <dgm:cxn modelId="{F374CD25-BAA3-4CB2-8448-7CE16CC9BE25}" type="presOf" srcId="{B4E79253-80D7-4456-B972-C78632E97EA0}" destId="{5E508485-6980-44D2-BA67-7A2A93B0FE7F}" srcOrd="0" destOrd="0" presId="urn:microsoft.com/office/officeart/2005/8/layout/vList2"/>
    <dgm:cxn modelId="{A7F9851B-3219-437A-A24D-638410AECE0F}" srcId="{3A7BD4A9-4F04-40E1-811F-6E33FCE0D6B2}" destId="{57A19266-89FB-4456-B4CA-D36A17719199}" srcOrd="2" destOrd="0" parTransId="{5C9376F1-FF7E-4D69-B753-8A214E82E291}" sibTransId="{D1877C9D-9D85-4D10-82FC-4F75A05D748C}"/>
    <dgm:cxn modelId="{574F4309-AD91-430D-84DB-091E620C7F80}" type="presOf" srcId="{57A19266-89FB-4456-B4CA-D36A17719199}" destId="{E85C73EE-C707-4947-9657-6D23ACA12A0B}" srcOrd="0" destOrd="0" presId="urn:microsoft.com/office/officeart/2005/8/layout/vList2"/>
    <dgm:cxn modelId="{C787098C-F9F5-47E3-B58F-B63111406984}" srcId="{3A7BD4A9-4F04-40E1-811F-6E33FCE0D6B2}" destId="{B4E79253-80D7-4456-B972-C78632E97EA0}" srcOrd="3" destOrd="0" parTransId="{6BDC042E-F733-40BD-B9F0-F4512D089D81}" sibTransId="{D67D3E84-51E9-4986-92B1-3CB1644EC1A6}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68B6B313-0626-49F4-B3B6-84B25005401C}" type="presParOf" srcId="{65C853B8-372A-4973-A73F-A4C48310D1ED}" destId="{417AC0E3-B1E4-41EC-BBFA-F4F0DF186D3C}" srcOrd="0" destOrd="0" presId="urn:microsoft.com/office/officeart/2005/8/layout/vList2"/>
    <dgm:cxn modelId="{932859F9-7414-42DF-B628-921CA6991AB0}" type="presParOf" srcId="{65C853B8-372A-4973-A73F-A4C48310D1ED}" destId="{A8CE4808-4F2C-48E0-90B8-498B6B9469CC}" srcOrd="1" destOrd="0" presId="urn:microsoft.com/office/officeart/2005/8/layout/vList2"/>
    <dgm:cxn modelId="{409ACEAE-95FB-49E6-8062-1E048E82BEF8}" type="presParOf" srcId="{65C853B8-372A-4973-A73F-A4C48310D1ED}" destId="{5DEB19C5-2201-4F84-ABFF-62A53C22E443}" srcOrd="2" destOrd="0" presId="urn:microsoft.com/office/officeart/2005/8/layout/vList2"/>
    <dgm:cxn modelId="{FB8F93E0-B64F-4DB9-9643-74EB08851025}" type="presParOf" srcId="{65C853B8-372A-4973-A73F-A4C48310D1ED}" destId="{CC740CD6-1423-4D7C-8FF4-2299E0C05681}" srcOrd="3" destOrd="0" presId="urn:microsoft.com/office/officeart/2005/8/layout/vList2"/>
    <dgm:cxn modelId="{0B62A031-EFFA-45FC-AF25-BCA0B8BDD937}" type="presParOf" srcId="{65C853B8-372A-4973-A73F-A4C48310D1ED}" destId="{E85C73EE-C707-4947-9657-6D23ACA12A0B}" srcOrd="4" destOrd="0" presId="urn:microsoft.com/office/officeart/2005/8/layout/vList2"/>
    <dgm:cxn modelId="{24D64D94-F1D4-471E-ABAF-4E4993B8D700}" type="presParOf" srcId="{65C853B8-372A-4973-A73F-A4C48310D1ED}" destId="{0C035FC7-BC86-433C-8A08-3900F866C924}" srcOrd="5" destOrd="0" presId="urn:microsoft.com/office/officeart/2005/8/layout/vList2"/>
    <dgm:cxn modelId="{BE33FDB5-92C0-46FA-923C-70E34BAE3A25}" type="presParOf" srcId="{65C853B8-372A-4973-A73F-A4C48310D1ED}" destId="{5E508485-6980-44D2-BA67-7A2A93B0FE7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54AADF6-E75B-494D-A6AE-44090F744D3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24746D8-D812-4952-A85B-6CCB14BA924C}">
      <dgm:prSet phldrT="[Текст]"/>
      <dgm:spPr/>
      <dgm:t>
        <a:bodyPr/>
        <a:lstStyle/>
        <a:p>
          <a:r>
            <a:rPr lang="ru-RU" dirty="0"/>
            <a:t>Соль + жирная пища</a:t>
          </a:r>
        </a:p>
      </dgm:t>
    </dgm:pt>
    <dgm:pt modelId="{F41FC32A-4D44-4DB6-8C97-68C9008513D4}" type="parTrans" cxnId="{398D077B-8494-4C34-9984-6C10CE83694F}">
      <dgm:prSet/>
      <dgm:spPr/>
      <dgm:t>
        <a:bodyPr/>
        <a:lstStyle/>
        <a:p>
          <a:endParaRPr lang="ru-RU"/>
        </a:p>
      </dgm:t>
    </dgm:pt>
    <dgm:pt modelId="{0834A510-AD5D-4C76-BC50-4AC9F6D6B48F}" type="sibTrans" cxnId="{398D077B-8494-4C34-9984-6C10CE83694F}">
      <dgm:prSet/>
      <dgm:spPr/>
      <dgm:t>
        <a:bodyPr/>
        <a:lstStyle/>
        <a:p>
          <a:endParaRPr lang="ru-RU"/>
        </a:p>
      </dgm:t>
    </dgm:pt>
    <dgm:pt modelId="{1228B043-2022-4CE4-946B-40ED638E2F61}">
      <dgm:prSet phldrT="[Текст]"/>
      <dgm:spPr/>
      <dgm:t>
        <a:bodyPr/>
        <a:lstStyle/>
        <a:p>
          <a:r>
            <a:rPr lang="ru-RU" dirty="0"/>
            <a:t>Задержка жидкости в организме</a:t>
          </a:r>
        </a:p>
      </dgm:t>
    </dgm:pt>
    <dgm:pt modelId="{303EA8CB-FE70-4BA1-BF86-DEB96336655B}" type="parTrans" cxnId="{A5BFBA4D-5A85-4CAC-9D03-91C730466E02}">
      <dgm:prSet/>
      <dgm:spPr/>
      <dgm:t>
        <a:bodyPr/>
        <a:lstStyle/>
        <a:p>
          <a:endParaRPr lang="ru-RU"/>
        </a:p>
      </dgm:t>
    </dgm:pt>
    <dgm:pt modelId="{0D021BA4-A40D-4C11-B4F1-8166BB2FF0B6}" type="sibTrans" cxnId="{A5BFBA4D-5A85-4CAC-9D03-91C730466E02}">
      <dgm:prSet/>
      <dgm:spPr/>
      <dgm:t>
        <a:bodyPr/>
        <a:lstStyle/>
        <a:p>
          <a:endParaRPr lang="ru-RU"/>
        </a:p>
      </dgm:t>
    </dgm:pt>
    <dgm:pt modelId="{D7017790-9D85-432F-971A-6E53A23EFB15}">
      <dgm:prSet phldrT="[Текст]"/>
      <dgm:spPr/>
      <dgm:t>
        <a:bodyPr/>
        <a:lstStyle/>
        <a:p>
          <a:r>
            <a:rPr lang="ru-RU" dirty="0"/>
            <a:t>Повышение АД</a:t>
          </a:r>
        </a:p>
      </dgm:t>
    </dgm:pt>
    <dgm:pt modelId="{343CA018-778C-442B-839A-5682B0D94D0B}" type="parTrans" cxnId="{E42D46A4-400F-422B-BA6A-7CC1F4819F30}">
      <dgm:prSet/>
      <dgm:spPr/>
      <dgm:t>
        <a:bodyPr/>
        <a:lstStyle/>
        <a:p>
          <a:endParaRPr lang="ru-RU"/>
        </a:p>
      </dgm:t>
    </dgm:pt>
    <dgm:pt modelId="{F15D86F2-C474-4319-96EE-82D0C8249BBE}" type="sibTrans" cxnId="{E42D46A4-400F-422B-BA6A-7CC1F4819F30}">
      <dgm:prSet/>
      <dgm:spPr/>
      <dgm:t>
        <a:bodyPr/>
        <a:lstStyle/>
        <a:p>
          <a:endParaRPr lang="ru-RU"/>
        </a:p>
      </dgm:t>
    </dgm:pt>
    <dgm:pt modelId="{4E9DE5A3-40E7-4F00-BACF-DCBCEE72C846}" type="pres">
      <dgm:prSet presAssocID="{854AADF6-E75B-494D-A6AE-44090F744D30}" presName="Name0" presStyleCnt="0">
        <dgm:presLayoutVars>
          <dgm:dir/>
          <dgm:resizeHandles val="exact"/>
        </dgm:presLayoutVars>
      </dgm:prSet>
      <dgm:spPr/>
    </dgm:pt>
    <dgm:pt modelId="{1834E50D-A93A-44A4-B348-C67036920BCB}" type="pres">
      <dgm:prSet presAssocID="{A24746D8-D812-4952-A85B-6CCB14BA92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F7E5C-B898-42AE-AAC3-476310936957}" type="pres">
      <dgm:prSet presAssocID="{0834A510-AD5D-4C76-BC50-4AC9F6D6B48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B979844-53E3-4349-BB35-BB8EB6053AAE}" type="pres">
      <dgm:prSet presAssocID="{0834A510-AD5D-4C76-BC50-4AC9F6D6B48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67C2835-3CF5-4E20-BB8E-3B094614C862}" type="pres">
      <dgm:prSet presAssocID="{1228B043-2022-4CE4-946B-40ED638E2F6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58238-9B07-4EAB-B701-E5F46B2B6D83}" type="pres">
      <dgm:prSet presAssocID="{0D021BA4-A40D-4C11-B4F1-8166BB2FF0B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93E3FCAB-45EC-45EA-B009-6FF0AAC61152}" type="pres">
      <dgm:prSet presAssocID="{0D021BA4-A40D-4C11-B4F1-8166BB2FF0B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2087179-12F7-4136-B9D1-FB4222BC3B97}" type="pres">
      <dgm:prSet presAssocID="{D7017790-9D85-432F-971A-6E53A23EFB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1A2913-988C-43A8-B3E9-BA37AC53CAFF}" type="presOf" srcId="{0834A510-AD5D-4C76-BC50-4AC9F6D6B48F}" destId="{5B979844-53E3-4349-BB35-BB8EB6053AAE}" srcOrd="1" destOrd="0" presId="urn:microsoft.com/office/officeart/2005/8/layout/process1"/>
    <dgm:cxn modelId="{398D077B-8494-4C34-9984-6C10CE83694F}" srcId="{854AADF6-E75B-494D-A6AE-44090F744D30}" destId="{A24746D8-D812-4952-A85B-6CCB14BA924C}" srcOrd="0" destOrd="0" parTransId="{F41FC32A-4D44-4DB6-8C97-68C9008513D4}" sibTransId="{0834A510-AD5D-4C76-BC50-4AC9F6D6B48F}"/>
    <dgm:cxn modelId="{A5BFBA4D-5A85-4CAC-9D03-91C730466E02}" srcId="{854AADF6-E75B-494D-A6AE-44090F744D30}" destId="{1228B043-2022-4CE4-946B-40ED638E2F61}" srcOrd="1" destOrd="0" parTransId="{303EA8CB-FE70-4BA1-BF86-DEB96336655B}" sibTransId="{0D021BA4-A40D-4C11-B4F1-8166BB2FF0B6}"/>
    <dgm:cxn modelId="{8415DA54-D1DD-4072-9D4B-2B583D5C6255}" type="presOf" srcId="{0834A510-AD5D-4C76-BC50-4AC9F6D6B48F}" destId="{56EF7E5C-B898-42AE-AAC3-476310936957}" srcOrd="0" destOrd="0" presId="urn:microsoft.com/office/officeart/2005/8/layout/process1"/>
    <dgm:cxn modelId="{E42D46A4-400F-422B-BA6A-7CC1F4819F30}" srcId="{854AADF6-E75B-494D-A6AE-44090F744D30}" destId="{D7017790-9D85-432F-971A-6E53A23EFB15}" srcOrd="2" destOrd="0" parTransId="{343CA018-778C-442B-839A-5682B0D94D0B}" sibTransId="{F15D86F2-C474-4319-96EE-82D0C8249BBE}"/>
    <dgm:cxn modelId="{CF838074-BA18-4FC6-8CE8-18E1BB09671F}" type="presOf" srcId="{0D021BA4-A40D-4C11-B4F1-8166BB2FF0B6}" destId="{93E3FCAB-45EC-45EA-B009-6FF0AAC61152}" srcOrd="1" destOrd="0" presId="urn:microsoft.com/office/officeart/2005/8/layout/process1"/>
    <dgm:cxn modelId="{636122BE-E484-4F84-96D3-B39744BE460D}" type="presOf" srcId="{D7017790-9D85-432F-971A-6E53A23EFB15}" destId="{82087179-12F7-4136-B9D1-FB4222BC3B97}" srcOrd="0" destOrd="0" presId="urn:microsoft.com/office/officeart/2005/8/layout/process1"/>
    <dgm:cxn modelId="{98FD5204-B7C3-425F-8093-74F9D82C26FF}" type="presOf" srcId="{0D021BA4-A40D-4C11-B4F1-8166BB2FF0B6}" destId="{A5C58238-9B07-4EAB-B701-E5F46B2B6D83}" srcOrd="0" destOrd="0" presId="urn:microsoft.com/office/officeart/2005/8/layout/process1"/>
    <dgm:cxn modelId="{CD3E9D8D-3B1B-43CA-969B-2AA362815B08}" type="presOf" srcId="{A24746D8-D812-4952-A85B-6CCB14BA924C}" destId="{1834E50D-A93A-44A4-B348-C67036920BCB}" srcOrd="0" destOrd="0" presId="urn:microsoft.com/office/officeart/2005/8/layout/process1"/>
    <dgm:cxn modelId="{BD966722-2EB5-404A-9D4F-FB21AB2FE850}" type="presOf" srcId="{1228B043-2022-4CE4-946B-40ED638E2F61}" destId="{D67C2835-3CF5-4E20-BB8E-3B094614C862}" srcOrd="0" destOrd="0" presId="urn:microsoft.com/office/officeart/2005/8/layout/process1"/>
    <dgm:cxn modelId="{5843927C-21F3-4958-913B-F8879F132A68}" type="presOf" srcId="{854AADF6-E75B-494D-A6AE-44090F744D30}" destId="{4E9DE5A3-40E7-4F00-BACF-DCBCEE72C846}" srcOrd="0" destOrd="0" presId="urn:microsoft.com/office/officeart/2005/8/layout/process1"/>
    <dgm:cxn modelId="{E097127F-29CE-45C0-935E-C473405D6F2B}" type="presParOf" srcId="{4E9DE5A3-40E7-4F00-BACF-DCBCEE72C846}" destId="{1834E50D-A93A-44A4-B348-C67036920BCB}" srcOrd="0" destOrd="0" presId="urn:microsoft.com/office/officeart/2005/8/layout/process1"/>
    <dgm:cxn modelId="{759428A0-B2BE-4B7A-8B97-9B33852749A2}" type="presParOf" srcId="{4E9DE5A3-40E7-4F00-BACF-DCBCEE72C846}" destId="{56EF7E5C-B898-42AE-AAC3-476310936957}" srcOrd="1" destOrd="0" presId="urn:microsoft.com/office/officeart/2005/8/layout/process1"/>
    <dgm:cxn modelId="{7CF9BA1D-038B-49D3-B4D7-440776DA7B75}" type="presParOf" srcId="{56EF7E5C-B898-42AE-AAC3-476310936957}" destId="{5B979844-53E3-4349-BB35-BB8EB6053AAE}" srcOrd="0" destOrd="0" presId="urn:microsoft.com/office/officeart/2005/8/layout/process1"/>
    <dgm:cxn modelId="{8FD5DAF3-2F39-4EFF-8905-516556148C38}" type="presParOf" srcId="{4E9DE5A3-40E7-4F00-BACF-DCBCEE72C846}" destId="{D67C2835-3CF5-4E20-BB8E-3B094614C862}" srcOrd="2" destOrd="0" presId="urn:microsoft.com/office/officeart/2005/8/layout/process1"/>
    <dgm:cxn modelId="{E126EA4B-DD09-4F9D-A139-8E087C2BC3EF}" type="presParOf" srcId="{4E9DE5A3-40E7-4F00-BACF-DCBCEE72C846}" destId="{A5C58238-9B07-4EAB-B701-E5F46B2B6D83}" srcOrd="3" destOrd="0" presId="urn:microsoft.com/office/officeart/2005/8/layout/process1"/>
    <dgm:cxn modelId="{E3233D3A-2FC0-4D66-BA7A-7491FD52C641}" type="presParOf" srcId="{A5C58238-9B07-4EAB-B701-E5F46B2B6D83}" destId="{93E3FCAB-45EC-45EA-B009-6FF0AAC61152}" srcOrd="0" destOrd="0" presId="urn:microsoft.com/office/officeart/2005/8/layout/process1"/>
    <dgm:cxn modelId="{4139F6F2-1171-44CA-A832-85B00807083E}" type="presParOf" srcId="{4E9DE5A3-40E7-4F00-BACF-DCBCEE72C846}" destId="{82087179-12F7-4136-B9D1-FB4222BC3B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369ED5A-B419-4106-9774-11B3906E8D72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B06D0FA-7BB4-4E56-BC29-1F3F9B5D4E87}">
      <dgm:prSet phldrT="[Текст]"/>
      <dgm:spPr/>
      <dgm:t>
        <a:bodyPr/>
        <a:lstStyle/>
        <a:p>
          <a:r>
            <a:rPr lang="ru-RU" dirty="0"/>
            <a:t>Физическая активность</a:t>
          </a:r>
        </a:p>
      </dgm:t>
    </dgm:pt>
    <dgm:pt modelId="{C29E4898-4925-4807-8545-AA40EABCCF7C}" type="parTrans" cxnId="{440F4636-8D76-4717-94A2-09375AFE1B37}">
      <dgm:prSet/>
      <dgm:spPr/>
      <dgm:t>
        <a:bodyPr/>
        <a:lstStyle/>
        <a:p>
          <a:endParaRPr lang="ru-RU"/>
        </a:p>
      </dgm:t>
    </dgm:pt>
    <dgm:pt modelId="{5D06A32E-0543-4BD7-8608-535D74DADC20}" type="sibTrans" cxnId="{440F4636-8D76-4717-94A2-09375AFE1B37}">
      <dgm:prSet/>
      <dgm:spPr/>
      <dgm:t>
        <a:bodyPr/>
        <a:lstStyle/>
        <a:p>
          <a:endParaRPr lang="ru-RU"/>
        </a:p>
      </dgm:t>
    </dgm:pt>
    <dgm:pt modelId="{BF6ABA7B-2A3B-43D3-A01D-7386D13BB627}">
      <dgm:prSet phldrT="[Текст]"/>
      <dgm:spPr/>
      <dgm:t>
        <a:bodyPr/>
        <a:lstStyle/>
        <a:p>
          <a:r>
            <a:rPr lang="ru-RU" dirty="0"/>
            <a:t>У практически здоровых людей после занятий АД снижается на 10 мм рт. ст.</a:t>
          </a:r>
        </a:p>
      </dgm:t>
    </dgm:pt>
    <dgm:pt modelId="{0C8ACA68-A97E-49F8-912D-565B0CF1847F}" type="parTrans" cxnId="{EE6B5409-D8D1-4C5C-98F3-C235ED7CF7C5}">
      <dgm:prSet/>
      <dgm:spPr/>
      <dgm:t>
        <a:bodyPr/>
        <a:lstStyle/>
        <a:p>
          <a:endParaRPr lang="ru-RU"/>
        </a:p>
      </dgm:t>
    </dgm:pt>
    <dgm:pt modelId="{D48E1208-BB88-4142-9621-34E14CB6040B}" type="sibTrans" cxnId="{EE6B5409-D8D1-4C5C-98F3-C235ED7CF7C5}">
      <dgm:prSet/>
      <dgm:spPr/>
      <dgm:t>
        <a:bodyPr/>
        <a:lstStyle/>
        <a:p>
          <a:endParaRPr lang="ru-RU"/>
        </a:p>
      </dgm:t>
    </dgm:pt>
    <dgm:pt modelId="{806AC732-67A5-4E15-AE85-A4E66B8E6C71}">
      <dgm:prSet phldrT="[Текст]"/>
      <dgm:spPr/>
      <dgm:t>
        <a:bodyPr/>
        <a:lstStyle/>
        <a:p>
          <a:r>
            <a:rPr lang="ru-RU" dirty="0"/>
            <a:t>Улучшается сократительная способность миокарда, уменьшается спазм сосудов, раскрываются резервные капилляры</a:t>
          </a:r>
        </a:p>
      </dgm:t>
    </dgm:pt>
    <dgm:pt modelId="{06379795-F356-435A-A5C8-BF83D650595B}" type="parTrans" cxnId="{3DD8FA50-995E-4619-BA10-4547818F5C11}">
      <dgm:prSet/>
      <dgm:spPr/>
      <dgm:t>
        <a:bodyPr/>
        <a:lstStyle/>
        <a:p>
          <a:endParaRPr lang="ru-RU"/>
        </a:p>
      </dgm:t>
    </dgm:pt>
    <dgm:pt modelId="{18343D4A-B337-434D-B2AD-2B1FF523B70F}" type="sibTrans" cxnId="{3DD8FA50-995E-4619-BA10-4547818F5C11}">
      <dgm:prSet/>
      <dgm:spPr/>
      <dgm:t>
        <a:bodyPr/>
        <a:lstStyle/>
        <a:p>
          <a:endParaRPr lang="ru-RU"/>
        </a:p>
      </dgm:t>
    </dgm:pt>
    <dgm:pt modelId="{F0809D1E-7FEE-462E-9184-2562239DBB59}">
      <dgm:prSet phldrT="[Текст]"/>
      <dgm:spPr/>
      <dgm:t>
        <a:bodyPr/>
        <a:lstStyle/>
        <a:p>
          <a:r>
            <a:rPr lang="ru-RU" dirty="0"/>
            <a:t>Снижается холестерин в крови</a:t>
          </a:r>
        </a:p>
      </dgm:t>
    </dgm:pt>
    <dgm:pt modelId="{35F718F2-8C03-4D17-AA27-32B78AB3EC8E}" type="parTrans" cxnId="{13DE1ECA-3DB9-4EA3-BB67-D4ACF7F6E681}">
      <dgm:prSet/>
      <dgm:spPr/>
      <dgm:t>
        <a:bodyPr/>
        <a:lstStyle/>
        <a:p>
          <a:endParaRPr lang="ru-RU"/>
        </a:p>
      </dgm:t>
    </dgm:pt>
    <dgm:pt modelId="{B7488BE1-210A-4B6F-A9D3-10EE7868032C}" type="sibTrans" cxnId="{13DE1ECA-3DB9-4EA3-BB67-D4ACF7F6E681}">
      <dgm:prSet/>
      <dgm:spPr/>
      <dgm:t>
        <a:bodyPr/>
        <a:lstStyle/>
        <a:p>
          <a:endParaRPr lang="ru-RU"/>
        </a:p>
      </dgm:t>
    </dgm:pt>
    <dgm:pt modelId="{F455066E-A9E8-4B4E-8E68-748BC7619726}" type="pres">
      <dgm:prSet presAssocID="{2369ED5A-B419-4106-9774-11B3906E8D72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ru-RU"/>
        </a:p>
      </dgm:t>
    </dgm:pt>
    <dgm:pt modelId="{5F1A316D-77ED-42A7-B016-3C9B9094DCB1}" type="pres">
      <dgm:prSet presAssocID="{BB06D0FA-7BB4-4E56-BC29-1F3F9B5D4E87}" presName="parTx1" presStyleLbl="node1" presStyleIdx="0" presStyleCnt="1" custScaleX="53991" custScaleY="55967"/>
      <dgm:spPr/>
      <dgm:t>
        <a:bodyPr/>
        <a:lstStyle/>
        <a:p>
          <a:endParaRPr lang="ru-RU"/>
        </a:p>
      </dgm:t>
    </dgm:pt>
    <dgm:pt modelId="{4E0F52C7-522C-46A5-B2C1-A5F2BEB34F20}" type="pres">
      <dgm:prSet presAssocID="{BB06D0FA-7BB4-4E56-BC29-1F3F9B5D4E87}" presName="spPre1" presStyleCnt="0"/>
      <dgm:spPr/>
    </dgm:pt>
    <dgm:pt modelId="{87F11C1E-7827-4E93-BC15-6C58D0D4CF85}" type="pres">
      <dgm:prSet presAssocID="{BB06D0FA-7BB4-4E56-BC29-1F3F9B5D4E87}" presName="chLin1" presStyleCnt="0"/>
      <dgm:spPr/>
    </dgm:pt>
    <dgm:pt modelId="{C49D019C-D3D7-46C1-A711-C4C85EC44B3B}" type="pres">
      <dgm:prSet presAssocID="{0C8ACA68-A97E-49F8-912D-565B0CF1847F}" presName="Name11" presStyleLbl="parChTrans1D1" presStyleIdx="0" presStyleCnt="6"/>
      <dgm:spPr/>
    </dgm:pt>
    <dgm:pt modelId="{B14A26B6-8445-41D8-A3AF-9D012C527084}" type="pres">
      <dgm:prSet presAssocID="{BF6ABA7B-2A3B-43D3-A01D-7386D13BB627}" presName="txAndLines1" presStyleCnt="0"/>
      <dgm:spPr/>
    </dgm:pt>
    <dgm:pt modelId="{CD3136F9-081D-4A4F-9568-5026E10283F9}" type="pres">
      <dgm:prSet presAssocID="{BF6ABA7B-2A3B-43D3-A01D-7386D13BB627}" presName="anchor1" presStyleCnt="0"/>
      <dgm:spPr/>
    </dgm:pt>
    <dgm:pt modelId="{B3BE12BD-BACF-463E-9800-DEDBA415FF13}" type="pres">
      <dgm:prSet presAssocID="{BF6ABA7B-2A3B-43D3-A01D-7386D13BB627}" presName="backup1" presStyleCnt="0"/>
      <dgm:spPr/>
    </dgm:pt>
    <dgm:pt modelId="{30C11A28-7C30-40AA-BF09-9E00F10B52D6}" type="pres">
      <dgm:prSet presAssocID="{BF6ABA7B-2A3B-43D3-A01D-7386D13BB627}" presName="preLine1" presStyleLbl="parChTrans1D1" presStyleIdx="1" presStyleCnt="6"/>
      <dgm:spPr/>
    </dgm:pt>
    <dgm:pt modelId="{65593F80-0FB9-41C2-ADC0-DC3CDC424831}" type="pres">
      <dgm:prSet presAssocID="{BF6ABA7B-2A3B-43D3-A01D-7386D13BB627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BC4CCD-F1CE-4F93-8C57-292749072790}" type="pres">
      <dgm:prSet presAssocID="{06379795-F356-435A-A5C8-BF83D650595B}" presName="Name11" presStyleLbl="parChTrans1D1" presStyleIdx="2" presStyleCnt="6"/>
      <dgm:spPr/>
    </dgm:pt>
    <dgm:pt modelId="{9C7091E3-389B-4245-A2E4-9155664DFB02}" type="pres">
      <dgm:prSet presAssocID="{806AC732-67A5-4E15-AE85-A4E66B8E6C71}" presName="txAndLines1" presStyleCnt="0"/>
      <dgm:spPr/>
    </dgm:pt>
    <dgm:pt modelId="{405FCEF4-9178-4743-AC46-CD862049CA86}" type="pres">
      <dgm:prSet presAssocID="{806AC732-67A5-4E15-AE85-A4E66B8E6C71}" presName="anchor1" presStyleCnt="0"/>
      <dgm:spPr/>
    </dgm:pt>
    <dgm:pt modelId="{5C08D890-7CC1-40E0-AD98-9A4E4C508CDB}" type="pres">
      <dgm:prSet presAssocID="{806AC732-67A5-4E15-AE85-A4E66B8E6C71}" presName="backup1" presStyleCnt="0"/>
      <dgm:spPr/>
    </dgm:pt>
    <dgm:pt modelId="{6F6E4EEB-EB4B-46B1-B9BF-DFBC4DE71335}" type="pres">
      <dgm:prSet presAssocID="{806AC732-67A5-4E15-AE85-A4E66B8E6C71}" presName="preLine1" presStyleLbl="parChTrans1D1" presStyleIdx="3" presStyleCnt="6"/>
      <dgm:spPr/>
    </dgm:pt>
    <dgm:pt modelId="{79BB4889-3ABD-442E-BD45-61774C5D6845}" type="pres">
      <dgm:prSet presAssocID="{806AC732-67A5-4E15-AE85-A4E66B8E6C71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E7FE1D-C3B3-4279-B8CE-8E96DF0019EB}" type="pres">
      <dgm:prSet presAssocID="{35F718F2-8C03-4D17-AA27-32B78AB3EC8E}" presName="Name11" presStyleLbl="parChTrans1D1" presStyleIdx="4" presStyleCnt="6"/>
      <dgm:spPr/>
    </dgm:pt>
    <dgm:pt modelId="{ECF74CA3-CB25-4DF6-994E-E2EF96749D00}" type="pres">
      <dgm:prSet presAssocID="{F0809D1E-7FEE-462E-9184-2562239DBB59}" presName="txAndLines1" presStyleCnt="0"/>
      <dgm:spPr/>
    </dgm:pt>
    <dgm:pt modelId="{C63F3176-41FA-418D-9372-C2A1C87A86A6}" type="pres">
      <dgm:prSet presAssocID="{F0809D1E-7FEE-462E-9184-2562239DBB59}" presName="anchor1" presStyleCnt="0"/>
      <dgm:spPr/>
    </dgm:pt>
    <dgm:pt modelId="{DE3AFFAC-E13C-475D-9762-B719CBEE8DDB}" type="pres">
      <dgm:prSet presAssocID="{F0809D1E-7FEE-462E-9184-2562239DBB59}" presName="backup1" presStyleCnt="0"/>
      <dgm:spPr/>
    </dgm:pt>
    <dgm:pt modelId="{CC8BB5B4-F4FF-4DAA-91D3-FE07B7699A60}" type="pres">
      <dgm:prSet presAssocID="{F0809D1E-7FEE-462E-9184-2562239DBB59}" presName="preLine1" presStyleLbl="parChTrans1D1" presStyleIdx="5" presStyleCnt="6"/>
      <dgm:spPr/>
    </dgm:pt>
    <dgm:pt modelId="{A1BE7362-F09D-467C-8FCB-C83EBA56C7C9}" type="pres">
      <dgm:prSet presAssocID="{F0809D1E-7FEE-462E-9184-2562239DBB59}" presName="desTx1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2B5D2E4-B387-4B75-B607-1C95967D53ED}" type="presOf" srcId="{806AC732-67A5-4E15-AE85-A4E66B8E6C71}" destId="{79BB4889-3ABD-442E-BD45-61774C5D6845}" srcOrd="0" destOrd="0" presId="urn:microsoft.com/office/officeart/2009/3/layout/SubStepProcess"/>
    <dgm:cxn modelId="{7B4ED144-9F4E-434C-8DB5-CE9293CBEFCB}" type="presOf" srcId="{BB06D0FA-7BB4-4E56-BC29-1F3F9B5D4E87}" destId="{5F1A316D-77ED-42A7-B016-3C9B9094DCB1}" srcOrd="0" destOrd="0" presId="urn:microsoft.com/office/officeart/2009/3/layout/SubStepProcess"/>
    <dgm:cxn modelId="{02D6592B-45A7-4549-8147-6B5A31A9B6CE}" type="presOf" srcId="{F0809D1E-7FEE-462E-9184-2562239DBB59}" destId="{A1BE7362-F09D-467C-8FCB-C83EBA56C7C9}" srcOrd="0" destOrd="0" presId="urn:microsoft.com/office/officeart/2009/3/layout/SubStepProcess"/>
    <dgm:cxn modelId="{13DE1ECA-3DB9-4EA3-BB67-D4ACF7F6E681}" srcId="{BB06D0FA-7BB4-4E56-BC29-1F3F9B5D4E87}" destId="{F0809D1E-7FEE-462E-9184-2562239DBB59}" srcOrd="2" destOrd="0" parTransId="{35F718F2-8C03-4D17-AA27-32B78AB3EC8E}" sibTransId="{B7488BE1-210A-4B6F-A9D3-10EE7868032C}"/>
    <dgm:cxn modelId="{BEA2C657-3455-433E-9347-73F7FD26EAB4}" type="presOf" srcId="{BF6ABA7B-2A3B-43D3-A01D-7386D13BB627}" destId="{65593F80-0FB9-41C2-ADC0-DC3CDC424831}" srcOrd="0" destOrd="0" presId="urn:microsoft.com/office/officeart/2009/3/layout/SubStepProcess"/>
    <dgm:cxn modelId="{440F4636-8D76-4717-94A2-09375AFE1B37}" srcId="{2369ED5A-B419-4106-9774-11B3906E8D72}" destId="{BB06D0FA-7BB4-4E56-BC29-1F3F9B5D4E87}" srcOrd="0" destOrd="0" parTransId="{C29E4898-4925-4807-8545-AA40EABCCF7C}" sibTransId="{5D06A32E-0543-4BD7-8608-535D74DADC20}"/>
    <dgm:cxn modelId="{CE71F706-1E60-4458-BF36-225DDC086F33}" type="presOf" srcId="{2369ED5A-B419-4106-9774-11B3906E8D72}" destId="{F455066E-A9E8-4B4E-8E68-748BC7619726}" srcOrd="0" destOrd="0" presId="urn:microsoft.com/office/officeart/2009/3/layout/SubStepProcess"/>
    <dgm:cxn modelId="{EE6B5409-D8D1-4C5C-98F3-C235ED7CF7C5}" srcId="{BB06D0FA-7BB4-4E56-BC29-1F3F9B5D4E87}" destId="{BF6ABA7B-2A3B-43D3-A01D-7386D13BB627}" srcOrd="0" destOrd="0" parTransId="{0C8ACA68-A97E-49F8-912D-565B0CF1847F}" sibTransId="{D48E1208-BB88-4142-9621-34E14CB6040B}"/>
    <dgm:cxn modelId="{3DD8FA50-995E-4619-BA10-4547818F5C11}" srcId="{BB06D0FA-7BB4-4E56-BC29-1F3F9B5D4E87}" destId="{806AC732-67A5-4E15-AE85-A4E66B8E6C71}" srcOrd="1" destOrd="0" parTransId="{06379795-F356-435A-A5C8-BF83D650595B}" sibTransId="{18343D4A-B337-434D-B2AD-2B1FF523B70F}"/>
    <dgm:cxn modelId="{8BCA84B3-F94B-409C-8EEA-DEEA119B82EA}" type="presParOf" srcId="{F455066E-A9E8-4B4E-8E68-748BC7619726}" destId="{5F1A316D-77ED-42A7-B016-3C9B9094DCB1}" srcOrd="0" destOrd="0" presId="urn:microsoft.com/office/officeart/2009/3/layout/SubStepProcess"/>
    <dgm:cxn modelId="{7976F775-85FF-4E7C-80E0-8AB261D93D34}" type="presParOf" srcId="{F455066E-A9E8-4B4E-8E68-748BC7619726}" destId="{4E0F52C7-522C-46A5-B2C1-A5F2BEB34F20}" srcOrd="1" destOrd="0" presId="urn:microsoft.com/office/officeart/2009/3/layout/SubStepProcess"/>
    <dgm:cxn modelId="{BB4D86A0-B355-418E-8DF5-0529E607E8D0}" type="presParOf" srcId="{F455066E-A9E8-4B4E-8E68-748BC7619726}" destId="{87F11C1E-7827-4E93-BC15-6C58D0D4CF85}" srcOrd="2" destOrd="0" presId="urn:microsoft.com/office/officeart/2009/3/layout/SubStepProcess"/>
    <dgm:cxn modelId="{6F72918F-F6F6-4979-93D6-3AD1D331DC99}" type="presParOf" srcId="{87F11C1E-7827-4E93-BC15-6C58D0D4CF85}" destId="{C49D019C-D3D7-46C1-A711-C4C85EC44B3B}" srcOrd="0" destOrd="0" presId="urn:microsoft.com/office/officeart/2009/3/layout/SubStepProcess"/>
    <dgm:cxn modelId="{0B5EECE1-B0E3-4730-BED3-30B7F5192E08}" type="presParOf" srcId="{87F11C1E-7827-4E93-BC15-6C58D0D4CF85}" destId="{B14A26B6-8445-41D8-A3AF-9D012C527084}" srcOrd="1" destOrd="0" presId="urn:microsoft.com/office/officeart/2009/3/layout/SubStepProcess"/>
    <dgm:cxn modelId="{EF28FB20-58FB-4AED-A000-9463229BA2C0}" type="presParOf" srcId="{B14A26B6-8445-41D8-A3AF-9D012C527084}" destId="{CD3136F9-081D-4A4F-9568-5026E10283F9}" srcOrd="0" destOrd="0" presId="urn:microsoft.com/office/officeart/2009/3/layout/SubStepProcess"/>
    <dgm:cxn modelId="{A9397131-5693-4282-9A5E-E47BDAFA9F64}" type="presParOf" srcId="{B14A26B6-8445-41D8-A3AF-9D012C527084}" destId="{B3BE12BD-BACF-463E-9800-DEDBA415FF13}" srcOrd="1" destOrd="0" presId="urn:microsoft.com/office/officeart/2009/3/layout/SubStepProcess"/>
    <dgm:cxn modelId="{6B326460-FC3F-40EA-91D4-0348E2EBAFDF}" type="presParOf" srcId="{B14A26B6-8445-41D8-A3AF-9D012C527084}" destId="{30C11A28-7C30-40AA-BF09-9E00F10B52D6}" srcOrd="2" destOrd="0" presId="urn:microsoft.com/office/officeart/2009/3/layout/SubStepProcess"/>
    <dgm:cxn modelId="{E34BAEBE-DE69-444E-877B-8D6A6D4FD21E}" type="presParOf" srcId="{B14A26B6-8445-41D8-A3AF-9D012C527084}" destId="{65593F80-0FB9-41C2-ADC0-DC3CDC424831}" srcOrd="3" destOrd="0" presId="urn:microsoft.com/office/officeart/2009/3/layout/SubStepProcess"/>
    <dgm:cxn modelId="{1C58E085-4918-4F4B-B4D9-50B06D810488}" type="presParOf" srcId="{87F11C1E-7827-4E93-BC15-6C58D0D4CF85}" destId="{FDBC4CCD-F1CE-4F93-8C57-292749072790}" srcOrd="2" destOrd="0" presId="urn:microsoft.com/office/officeart/2009/3/layout/SubStepProcess"/>
    <dgm:cxn modelId="{124EA762-05BF-4448-B0E1-DDC2A98960F6}" type="presParOf" srcId="{87F11C1E-7827-4E93-BC15-6C58D0D4CF85}" destId="{9C7091E3-389B-4245-A2E4-9155664DFB02}" srcOrd="3" destOrd="0" presId="urn:microsoft.com/office/officeart/2009/3/layout/SubStepProcess"/>
    <dgm:cxn modelId="{4295FB6F-B6FD-4779-BAC9-2863BF014AE9}" type="presParOf" srcId="{9C7091E3-389B-4245-A2E4-9155664DFB02}" destId="{405FCEF4-9178-4743-AC46-CD862049CA86}" srcOrd="0" destOrd="0" presId="urn:microsoft.com/office/officeart/2009/3/layout/SubStepProcess"/>
    <dgm:cxn modelId="{65A03AF4-98BE-4A6B-9621-58294F1DA690}" type="presParOf" srcId="{9C7091E3-389B-4245-A2E4-9155664DFB02}" destId="{5C08D890-7CC1-40E0-AD98-9A4E4C508CDB}" srcOrd="1" destOrd="0" presId="urn:microsoft.com/office/officeart/2009/3/layout/SubStepProcess"/>
    <dgm:cxn modelId="{996F91CC-267E-4367-A04B-DD222F11422C}" type="presParOf" srcId="{9C7091E3-389B-4245-A2E4-9155664DFB02}" destId="{6F6E4EEB-EB4B-46B1-B9BF-DFBC4DE71335}" srcOrd="2" destOrd="0" presId="urn:microsoft.com/office/officeart/2009/3/layout/SubStepProcess"/>
    <dgm:cxn modelId="{BE8D8A6A-1C0C-4E41-A5E1-A43CEFC63805}" type="presParOf" srcId="{9C7091E3-389B-4245-A2E4-9155664DFB02}" destId="{79BB4889-3ABD-442E-BD45-61774C5D6845}" srcOrd="3" destOrd="0" presId="urn:microsoft.com/office/officeart/2009/3/layout/SubStepProcess"/>
    <dgm:cxn modelId="{FF039467-F945-4C65-BD93-858705BB02D7}" type="presParOf" srcId="{87F11C1E-7827-4E93-BC15-6C58D0D4CF85}" destId="{CFE7FE1D-C3B3-4279-B8CE-8E96DF0019EB}" srcOrd="4" destOrd="0" presId="urn:microsoft.com/office/officeart/2009/3/layout/SubStepProcess"/>
    <dgm:cxn modelId="{7E96A061-5303-40BC-A791-AFBFE5A464F4}" type="presParOf" srcId="{87F11C1E-7827-4E93-BC15-6C58D0D4CF85}" destId="{ECF74CA3-CB25-4DF6-994E-E2EF96749D00}" srcOrd="5" destOrd="0" presId="urn:microsoft.com/office/officeart/2009/3/layout/SubStepProcess"/>
    <dgm:cxn modelId="{CE47BDE3-47F2-497D-B1AE-1A93AE478991}" type="presParOf" srcId="{ECF74CA3-CB25-4DF6-994E-E2EF96749D00}" destId="{C63F3176-41FA-418D-9372-C2A1C87A86A6}" srcOrd="0" destOrd="0" presId="urn:microsoft.com/office/officeart/2009/3/layout/SubStepProcess"/>
    <dgm:cxn modelId="{70E84F34-F21D-4D63-9433-7B9FAD5E7497}" type="presParOf" srcId="{ECF74CA3-CB25-4DF6-994E-E2EF96749D00}" destId="{DE3AFFAC-E13C-475D-9762-B719CBEE8DDB}" srcOrd="1" destOrd="0" presId="urn:microsoft.com/office/officeart/2009/3/layout/SubStepProcess"/>
    <dgm:cxn modelId="{AB9672A1-739E-4CE6-9B20-B768D2457E42}" type="presParOf" srcId="{ECF74CA3-CB25-4DF6-994E-E2EF96749D00}" destId="{CC8BB5B4-F4FF-4DAA-91D3-FE07B7699A60}" srcOrd="2" destOrd="0" presId="urn:microsoft.com/office/officeart/2009/3/layout/SubStepProcess"/>
    <dgm:cxn modelId="{5AA48729-25CF-4AA5-9E78-9843BE4EA3BF}" type="presParOf" srcId="{ECF74CA3-CB25-4DF6-994E-E2EF96749D00}" destId="{A1BE7362-F09D-467C-8FCB-C83EBA56C7C9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369ED5A-B419-4106-9774-11B3906E8D7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B06D0FA-7BB4-4E56-BC29-1F3F9B5D4E87}">
      <dgm:prSet phldrT="[Текст]"/>
      <dgm:spPr/>
      <dgm:t>
        <a:bodyPr/>
        <a:lstStyle/>
        <a:p>
          <a:r>
            <a:rPr lang="ru-RU" dirty="0"/>
            <a:t>Связь абсолютно очевидна</a:t>
          </a:r>
        </a:p>
      </dgm:t>
    </dgm:pt>
    <dgm:pt modelId="{C29E4898-4925-4807-8545-AA40EABCCF7C}" type="parTrans" cxnId="{440F4636-8D76-4717-94A2-09375AFE1B37}">
      <dgm:prSet/>
      <dgm:spPr/>
      <dgm:t>
        <a:bodyPr/>
        <a:lstStyle/>
        <a:p>
          <a:endParaRPr lang="ru-RU"/>
        </a:p>
      </dgm:t>
    </dgm:pt>
    <dgm:pt modelId="{5D06A32E-0543-4BD7-8608-535D74DADC20}" type="sibTrans" cxnId="{440F4636-8D76-4717-94A2-09375AFE1B37}">
      <dgm:prSet/>
      <dgm:spPr/>
      <dgm:t>
        <a:bodyPr/>
        <a:lstStyle/>
        <a:p>
          <a:endParaRPr lang="ru-RU"/>
        </a:p>
      </dgm:t>
    </dgm:pt>
    <dgm:pt modelId="{BF6ABA7B-2A3B-43D3-A01D-7386D13BB627}">
      <dgm:prSet phldrT="[Текст]"/>
      <dgm:spPr/>
      <dgm:t>
        <a:bodyPr/>
        <a:lstStyle/>
        <a:p>
          <a:r>
            <a:rPr lang="ru-RU" dirty="0"/>
            <a:t>Выкуриваемая сигарета может вызвать подъем артериального давления на 10-30 мм рт. ст.</a:t>
          </a:r>
        </a:p>
      </dgm:t>
    </dgm:pt>
    <dgm:pt modelId="{0C8ACA68-A97E-49F8-912D-565B0CF1847F}" type="parTrans" cxnId="{EE6B5409-D8D1-4C5C-98F3-C235ED7CF7C5}">
      <dgm:prSet/>
      <dgm:spPr/>
      <dgm:t>
        <a:bodyPr/>
        <a:lstStyle/>
        <a:p>
          <a:endParaRPr lang="ru-RU"/>
        </a:p>
      </dgm:t>
    </dgm:pt>
    <dgm:pt modelId="{D48E1208-BB88-4142-9621-34E14CB6040B}" type="sibTrans" cxnId="{EE6B5409-D8D1-4C5C-98F3-C235ED7CF7C5}">
      <dgm:prSet/>
      <dgm:spPr/>
      <dgm:t>
        <a:bodyPr/>
        <a:lstStyle/>
        <a:p>
          <a:endParaRPr lang="ru-RU"/>
        </a:p>
      </dgm:t>
    </dgm:pt>
    <dgm:pt modelId="{965E02E4-3F76-46EC-B87A-BFC02F918F67}" type="pres">
      <dgm:prSet presAssocID="{2369ED5A-B419-4106-9774-11B3906E8D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5F849F-4C41-43E3-82F9-AB68398E0327}" type="pres">
      <dgm:prSet presAssocID="{BB06D0FA-7BB4-4E56-BC29-1F3F9B5D4E87}" presName="parentLin" presStyleCnt="0"/>
      <dgm:spPr/>
    </dgm:pt>
    <dgm:pt modelId="{855DB931-41DE-458B-AD18-3764D87878C0}" type="pres">
      <dgm:prSet presAssocID="{BB06D0FA-7BB4-4E56-BC29-1F3F9B5D4E8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5C7C744-7DC8-47CD-8B97-B5B9A874D9EE}" type="pres">
      <dgm:prSet presAssocID="{BB06D0FA-7BB4-4E56-BC29-1F3F9B5D4E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DF86C1-7EBA-4E24-AECA-BA345FFF5E22}" type="pres">
      <dgm:prSet presAssocID="{BB06D0FA-7BB4-4E56-BC29-1F3F9B5D4E87}" presName="negativeSpace" presStyleCnt="0"/>
      <dgm:spPr/>
    </dgm:pt>
    <dgm:pt modelId="{E958B954-AEED-4C7B-9A38-83DB0EA3C5E3}" type="pres">
      <dgm:prSet presAssocID="{BB06D0FA-7BB4-4E56-BC29-1F3F9B5D4E87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30089C-95F6-4A16-B23D-031745E3B08E}" type="presOf" srcId="{BB06D0FA-7BB4-4E56-BC29-1F3F9B5D4E87}" destId="{855DB931-41DE-458B-AD18-3764D87878C0}" srcOrd="0" destOrd="0" presId="urn:microsoft.com/office/officeart/2005/8/layout/list1"/>
    <dgm:cxn modelId="{4D343714-0358-4563-9E31-FAFDC6864DDC}" type="presOf" srcId="{BF6ABA7B-2A3B-43D3-A01D-7386D13BB627}" destId="{E958B954-AEED-4C7B-9A38-83DB0EA3C5E3}" srcOrd="0" destOrd="0" presId="urn:microsoft.com/office/officeart/2005/8/layout/list1"/>
    <dgm:cxn modelId="{F5EE794D-E5FE-4C41-89CA-7587A6F30A7E}" type="presOf" srcId="{2369ED5A-B419-4106-9774-11B3906E8D72}" destId="{965E02E4-3F76-46EC-B87A-BFC02F918F67}" srcOrd="0" destOrd="0" presId="urn:microsoft.com/office/officeart/2005/8/layout/list1"/>
    <dgm:cxn modelId="{440F4636-8D76-4717-94A2-09375AFE1B37}" srcId="{2369ED5A-B419-4106-9774-11B3906E8D72}" destId="{BB06D0FA-7BB4-4E56-BC29-1F3F9B5D4E87}" srcOrd="0" destOrd="0" parTransId="{C29E4898-4925-4807-8545-AA40EABCCF7C}" sibTransId="{5D06A32E-0543-4BD7-8608-535D74DADC20}"/>
    <dgm:cxn modelId="{EE6B5409-D8D1-4C5C-98F3-C235ED7CF7C5}" srcId="{BB06D0FA-7BB4-4E56-BC29-1F3F9B5D4E87}" destId="{BF6ABA7B-2A3B-43D3-A01D-7386D13BB627}" srcOrd="0" destOrd="0" parTransId="{0C8ACA68-A97E-49F8-912D-565B0CF1847F}" sibTransId="{D48E1208-BB88-4142-9621-34E14CB6040B}"/>
    <dgm:cxn modelId="{5849FC65-5896-4E70-97C2-126AD58F9B9A}" type="presOf" srcId="{BB06D0FA-7BB4-4E56-BC29-1F3F9B5D4E87}" destId="{85C7C744-7DC8-47CD-8B97-B5B9A874D9EE}" srcOrd="1" destOrd="0" presId="urn:microsoft.com/office/officeart/2005/8/layout/list1"/>
    <dgm:cxn modelId="{817B3B1D-2AE8-4075-91AC-35E715B2920A}" type="presParOf" srcId="{965E02E4-3F76-46EC-B87A-BFC02F918F67}" destId="{DA5F849F-4C41-43E3-82F9-AB68398E0327}" srcOrd="0" destOrd="0" presId="urn:microsoft.com/office/officeart/2005/8/layout/list1"/>
    <dgm:cxn modelId="{6FE377A6-D802-4F8E-88B0-0C1FA8D7368D}" type="presParOf" srcId="{DA5F849F-4C41-43E3-82F9-AB68398E0327}" destId="{855DB931-41DE-458B-AD18-3764D87878C0}" srcOrd="0" destOrd="0" presId="urn:microsoft.com/office/officeart/2005/8/layout/list1"/>
    <dgm:cxn modelId="{9E5766D9-5A77-4983-BDA4-F2465BFA12C6}" type="presParOf" srcId="{DA5F849F-4C41-43E3-82F9-AB68398E0327}" destId="{85C7C744-7DC8-47CD-8B97-B5B9A874D9EE}" srcOrd="1" destOrd="0" presId="urn:microsoft.com/office/officeart/2005/8/layout/list1"/>
    <dgm:cxn modelId="{2D6A674B-44F4-4D03-B639-06080D0F61D9}" type="presParOf" srcId="{965E02E4-3F76-46EC-B87A-BFC02F918F67}" destId="{3CDF86C1-7EBA-4E24-AECA-BA345FFF5E22}" srcOrd="1" destOrd="0" presId="urn:microsoft.com/office/officeart/2005/8/layout/list1"/>
    <dgm:cxn modelId="{FFC1665E-FBDD-4837-A6A7-DB92D5871073}" type="presParOf" srcId="{965E02E4-3F76-46EC-B87A-BFC02F918F67}" destId="{E958B954-AEED-4C7B-9A38-83DB0EA3C5E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4AADF6-E75B-494D-A6AE-44090F744D3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24746D8-D812-4952-A85B-6CCB14BA924C}">
      <dgm:prSet phldrT="[Текст]"/>
      <dgm:spPr/>
      <dgm:t>
        <a:bodyPr/>
        <a:lstStyle/>
        <a:p>
          <a:r>
            <a:rPr lang="ru-RU" dirty="0"/>
            <a:t>Курение</a:t>
          </a:r>
        </a:p>
      </dgm:t>
    </dgm:pt>
    <dgm:pt modelId="{F41FC32A-4D44-4DB6-8C97-68C9008513D4}" type="parTrans" cxnId="{398D077B-8494-4C34-9984-6C10CE83694F}">
      <dgm:prSet/>
      <dgm:spPr/>
      <dgm:t>
        <a:bodyPr/>
        <a:lstStyle/>
        <a:p>
          <a:endParaRPr lang="ru-RU"/>
        </a:p>
      </dgm:t>
    </dgm:pt>
    <dgm:pt modelId="{0834A510-AD5D-4C76-BC50-4AC9F6D6B48F}" type="sibTrans" cxnId="{398D077B-8494-4C34-9984-6C10CE83694F}">
      <dgm:prSet/>
      <dgm:spPr/>
      <dgm:t>
        <a:bodyPr/>
        <a:lstStyle/>
        <a:p>
          <a:endParaRPr lang="ru-RU"/>
        </a:p>
      </dgm:t>
    </dgm:pt>
    <dgm:pt modelId="{1228B043-2022-4CE4-946B-40ED638E2F61}">
      <dgm:prSet phldrT="[Текст]"/>
      <dgm:spPr/>
      <dgm:t>
        <a:bodyPr/>
        <a:lstStyle/>
        <a:p>
          <a:r>
            <a:rPr lang="ru-RU" dirty="0"/>
            <a:t>Нарушение просвета сосудов, атеросклероз, отложение ХС, тромбы</a:t>
          </a:r>
        </a:p>
      </dgm:t>
    </dgm:pt>
    <dgm:pt modelId="{303EA8CB-FE70-4BA1-BF86-DEB96336655B}" type="parTrans" cxnId="{A5BFBA4D-5A85-4CAC-9D03-91C730466E02}">
      <dgm:prSet/>
      <dgm:spPr/>
      <dgm:t>
        <a:bodyPr/>
        <a:lstStyle/>
        <a:p>
          <a:endParaRPr lang="ru-RU"/>
        </a:p>
      </dgm:t>
    </dgm:pt>
    <dgm:pt modelId="{0D021BA4-A40D-4C11-B4F1-8166BB2FF0B6}" type="sibTrans" cxnId="{A5BFBA4D-5A85-4CAC-9D03-91C730466E02}">
      <dgm:prSet/>
      <dgm:spPr/>
      <dgm:t>
        <a:bodyPr/>
        <a:lstStyle/>
        <a:p>
          <a:endParaRPr lang="ru-RU"/>
        </a:p>
      </dgm:t>
    </dgm:pt>
    <dgm:pt modelId="{D7017790-9D85-432F-971A-6E53A23EFB15}">
      <dgm:prSet phldrT="[Текст]"/>
      <dgm:spPr/>
      <dgm:t>
        <a:bodyPr/>
        <a:lstStyle/>
        <a:p>
          <a:r>
            <a:rPr lang="ru-RU" dirty="0"/>
            <a:t>ИНФАРКТ/ИНСУЛЬТ</a:t>
          </a:r>
        </a:p>
      </dgm:t>
    </dgm:pt>
    <dgm:pt modelId="{343CA018-778C-442B-839A-5682B0D94D0B}" type="parTrans" cxnId="{E42D46A4-400F-422B-BA6A-7CC1F4819F30}">
      <dgm:prSet/>
      <dgm:spPr/>
      <dgm:t>
        <a:bodyPr/>
        <a:lstStyle/>
        <a:p>
          <a:endParaRPr lang="ru-RU"/>
        </a:p>
      </dgm:t>
    </dgm:pt>
    <dgm:pt modelId="{F15D86F2-C474-4319-96EE-82D0C8249BBE}" type="sibTrans" cxnId="{E42D46A4-400F-422B-BA6A-7CC1F4819F30}">
      <dgm:prSet/>
      <dgm:spPr/>
      <dgm:t>
        <a:bodyPr/>
        <a:lstStyle/>
        <a:p>
          <a:endParaRPr lang="ru-RU"/>
        </a:p>
      </dgm:t>
    </dgm:pt>
    <dgm:pt modelId="{4E9DE5A3-40E7-4F00-BACF-DCBCEE72C846}" type="pres">
      <dgm:prSet presAssocID="{854AADF6-E75B-494D-A6AE-44090F744D30}" presName="Name0" presStyleCnt="0">
        <dgm:presLayoutVars>
          <dgm:dir/>
          <dgm:resizeHandles val="exact"/>
        </dgm:presLayoutVars>
      </dgm:prSet>
      <dgm:spPr/>
    </dgm:pt>
    <dgm:pt modelId="{1834E50D-A93A-44A4-B348-C67036920BCB}" type="pres">
      <dgm:prSet presAssocID="{A24746D8-D812-4952-A85B-6CCB14BA92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F7E5C-B898-42AE-AAC3-476310936957}" type="pres">
      <dgm:prSet presAssocID="{0834A510-AD5D-4C76-BC50-4AC9F6D6B48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B979844-53E3-4349-BB35-BB8EB6053AAE}" type="pres">
      <dgm:prSet presAssocID="{0834A510-AD5D-4C76-BC50-4AC9F6D6B48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67C2835-3CF5-4E20-BB8E-3B094614C862}" type="pres">
      <dgm:prSet presAssocID="{1228B043-2022-4CE4-946B-40ED638E2F6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58238-9B07-4EAB-B701-E5F46B2B6D83}" type="pres">
      <dgm:prSet presAssocID="{0D021BA4-A40D-4C11-B4F1-8166BB2FF0B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93E3FCAB-45EC-45EA-B009-6FF0AAC61152}" type="pres">
      <dgm:prSet presAssocID="{0D021BA4-A40D-4C11-B4F1-8166BB2FF0B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2087179-12F7-4136-B9D1-FB4222BC3B97}" type="pres">
      <dgm:prSet presAssocID="{D7017790-9D85-432F-971A-6E53A23EFB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DEF7D-D734-429B-BED3-89A42D8E2554}" type="presOf" srcId="{A24746D8-D812-4952-A85B-6CCB14BA924C}" destId="{1834E50D-A93A-44A4-B348-C67036920BCB}" srcOrd="0" destOrd="0" presId="urn:microsoft.com/office/officeart/2005/8/layout/process1"/>
    <dgm:cxn modelId="{A5BFBA4D-5A85-4CAC-9D03-91C730466E02}" srcId="{854AADF6-E75B-494D-A6AE-44090F744D30}" destId="{1228B043-2022-4CE4-946B-40ED638E2F61}" srcOrd="1" destOrd="0" parTransId="{303EA8CB-FE70-4BA1-BF86-DEB96336655B}" sibTransId="{0D021BA4-A40D-4C11-B4F1-8166BB2FF0B6}"/>
    <dgm:cxn modelId="{79FB92A7-4898-4785-AAFC-73FCD1FC92BE}" type="presOf" srcId="{0834A510-AD5D-4C76-BC50-4AC9F6D6B48F}" destId="{5B979844-53E3-4349-BB35-BB8EB6053AAE}" srcOrd="1" destOrd="0" presId="urn:microsoft.com/office/officeart/2005/8/layout/process1"/>
    <dgm:cxn modelId="{8941F749-574D-4F41-B78D-2AC4B7FFDCE1}" type="presOf" srcId="{0D021BA4-A40D-4C11-B4F1-8166BB2FF0B6}" destId="{93E3FCAB-45EC-45EA-B009-6FF0AAC61152}" srcOrd="1" destOrd="0" presId="urn:microsoft.com/office/officeart/2005/8/layout/process1"/>
    <dgm:cxn modelId="{E42D46A4-400F-422B-BA6A-7CC1F4819F30}" srcId="{854AADF6-E75B-494D-A6AE-44090F744D30}" destId="{D7017790-9D85-432F-971A-6E53A23EFB15}" srcOrd="2" destOrd="0" parTransId="{343CA018-778C-442B-839A-5682B0D94D0B}" sibTransId="{F15D86F2-C474-4319-96EE-82D0C8249BBE}"/>
    <dgm:cxn modelId="{1C02B8D7-6410-4310-87A0-8FADF476A280}" type="presOf" srcId="{1228B043-2022-4CE4-946B-40ED638E2F61}" destId="{D67C2835-3CF5-4E20-BB8E-3B094614C862}" srcOrd="0" destOrd="0" presId="urn:microsoft.com/office/officeart/2005/8/layout/process1"/>
    <dgm:cxn modelId="{530060CC-526B-4154-8A40-E2CFF4453922}" type="presOf" srcId="{0834A510-AD5D-4C76-BC50-4AC9F6D6B48F}" destId="{56EF7E5C-B898-42AE-AAC3-476310936957}" srcOrd="0" destOrd="0" presId="urn:microsoft.com/office/officeart/2005/8/layout/process1"/>
    <dgm:cxn modelId="{B060991D-BFC6-448A-87D9-011F3FCC7419}" type="presOf" srcId="{D7017790-9D85-432F-971A-6E53A23EFB15}" destId="{82087179-12F7-4136-B9D1-FB4222BC3B97}" srcOrd="0" destOrd="0" presId="urn:microsoft.com/office/officeart/2005/8/layout/process1"/>
    <dgm:cxn modelId="{F7570526-2D12-444F-A727-17B9D9D3414C}" type="presOf" srcId="{854AADF6-E75B-494D-A6AE-44090F744D30}" destId="{4E9DE5A3-40E7-4F00-BACF-DCBCEE72C846}" srcOrd="0" destOrd="0" presId="urn:microsoft.com/office/officeart/2005/8/layout/process1"/>
    <dgm:cxn modelId="{D60B43B8-EE75-46DA-8DD0-F87B3BB91D48}" type="presOf" srcId="{0D021BA4-A40D-4C11-B4F1-8166BB2FF0B6}" destId="{A5C58238-9B07-4EAB-B701-E5F46B2B6D83}" srcOrd="0" destOrd="0" presId="urn:microsoft.com/office/officeart/2005/8/layout/process1"/>
    <dgm:cxn modelId="{398D077B-8494-4C34-9984-6C10CE83694F}" srcId="{854AADF6-E75B-494D-A6AE-44090F744D30}" destId="{A24746D8-D812-4952-A85B-6CCB14BA924C}" srcOrd="0" destOrd="0" parTransId="{F41FC32A-4D44-4DB6-8C97-68C9008513D4}" sibTransId="{0834A510-AD5D-4C76-BC50-4AC9F6D6B48F}"/>
    <dgm:cxn modelId="{A8C4A7E8-5B43-4CF9-BC71-5FF4B22BBA2C}" type="presParOf" srcId="{4E9DE5A3-40E7-4F00-BACF-DCBCEE72C846}" destId="{1834E50D-A93A-44A4-B348-C67036920BCB}" srcOrd="0" destOrd="0" presId="urn:microsoft.com/office/officeart/2005/8/layout/process1"/>
    <dgm:cxn modelId="{DEEFFF02-A881-4B6C-91F9-088CCFF17439}" type="presParOf" srcId="{4E9DE5A3-40E7-4F00-BACF-DCBCEE72C846}" destId="{56EF7E5C-B898-42AE-AAC3-476310936957}" srcOrd="1" destOrd="0" presId="urn:microsoft.com/office/officeart/2005/8/layout/process1"/>
    <dgm:cxn modelId="{DEADEFC0-94A0-4CF8-A3ED-0550786608E3}" type="presParOf" srcId="{56EF7E5C-B898-42AE-AAC3-476310936957}" destId="{5B979844-53E3-4349-BB35-BB8EB6053AAE}" srcOrd="0" destOrd="0" presId="urn:microsoft.com/office/officeart/2005/8/layout/process1"/>
    <dgm:cxn modelId="{88B36437-A6C3-4D3A-9160-3AC8E0DD2541}" type="presParOf" srcId="{4E9DE5A3-40E7-4F00-BACF-DCBCEE72C846}" destId="{D67C2835-3CF5-4E20-BB8E-3B094614C862}" srcOrd="2" destOrd="0" presId="urn:microsoft.com/office/officeart/2005/8/layout/process1"/>
    <dgm:cxn modelId="{FEDFE187-C9C6-4FDE-BE14-C426990C8987}" type="presParOf" srcId="{4E9DE5A3-40E7-4F00-BACF-DCBCEE72C846}" destId="{A5C58238-9B07-4EAB-B701-E5F46B2B6D83}" srcOrd="3" destOrd="0" presId="urn:microsoft.com/office/officeart/2005/8/layout/process1"/>
    <dgm:cxn modelId="{956AA0B0-DB3F-4B26-A69D-27642FEA23B1}" type="presParOf" srcId="{A5C58238-9B07-4EAB-B701-E5F46B2B6D83}" destId="{93E3FCAB-45EC-45EA-B009-6FF0AAC61152}" srcOrd="0" destOrd="0" presId="urn:microsoft.com/office/officeart/2005/8/layout/process1"/>
    <dgm:cxn modelId="{05B0CAB6-FFC6-4630-B99C-64CB73385356}" type="presParOf" srcId="{4E9DE5A3-40E7-4F00-BACF-DCBCEE72C846}" destId="{82087179-12F7-4136-B9D1-FB4222BC3B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54AADF6-E75B-494D-A6AE-44090F744D3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24746D8-D812-4952-A85B-6CCB14BA924C}">
      <dgm:prSet phldrT="[Текст]"/>
      <dgm:spPr/>
      <dgm:t>
        <a:bodyPr/>
        <a:lstStyle/>
        <a:p>
          <a:r>
            <a:rPr lang="ru-RU" dirty="0"/>
            <a:t>Никотин </a:t>
          </a:r>
        </a:p>
        <a:p>
          <a:r>
            <a:rPr lang="ru-RU" dirty="0"/>
            <a:t>(сосудистый яд)</a:t>
          </a:r>
        </a:p>
      </dgm:t>
    </dgm:pt>
    <dgm:pt modelId="{F41FC32A-4D44-4DB6-8C97-68C9008513D4}" type="parTrans" cxnId="{398D077B-8494-4C34-9984-6C10CE83694F}">
      <dgm:prSet/>
      <dgm:spPr/>
      <dgm:t>
        <a:bodyPr/>
        <a:lstStyle/>
        <a:p>
          <a:endParaRPr lang="ru-RU"/>
        </a:p>
      </dgm:t>
    </dgm:pt>
    <dgm:pt modelId="{0834A510-AD5D-4C76-BC50-4AC9F6D6B48F}" type="sibTrans" cxnId="{398D077B-8494-4C34-9984-6C10CE83694F}">
      <dgm:prSet/>
      <dgm:spPr/>
      <dgm:t>
        <a:bodyPr/>
        <a:lstStyle/>
        <a:p>
          <a:endParaRPr lang="ru-RU"/>
        </a:p>
      </dgm:t>
    </dgm:pt>
    <dgm:pt modelId="{1228B043-2022-4CE4-946B-40ED638E2F61}">
      <dgm:prSet phldrT="[Текст]"/>
      <dgm:spPr/>
      <dgm:t>
        <a:bodyPr/>
        <a:lstStyle/>
        <a:p>
          <a:r>
            <a:rPr lang="ru-RU" dirty="0"/>
            <a:t>Сужение сосудов</a:t>
          </a:r>
        </a:p>
      </dgm:t>
    </dgm:pt>
    <dgm:pt modelId="{303EA8CB-FE70-4BA1-BF86-DEB96336655B}" type="parTrans" cxnId="{A5BFBA4D-5A85-4CAC-9D03-91C730466E02}">
      <dgm:prSet/>
      <dgm:spPr/>
      <dgm:t>
        <a:bodyPr/>
        <a:lstStyle/>
        <a:p>
          <a:endParaRPr lang="ru-RU"/>
        </a:p>
      </dgm:t>
    </dgm:pt>
    <dgm:pt modelId="{0D021BA4-A40D-4C11-B4F1-8166BB2FF0B6}" type="sibTrans" cxnId="{A5BFBA4D-5A85-4CAC-9D03-91C730466E02}">
      <dgm:prSet/>
      <dgm:spPr/>
      <dgm:t>
        <a:bodyPr/>
        <a:lstStyle/>
        <a:p>
          <a:endParaRPr lang="ru-RU"/>
        </a:p>
      </dgm:t>
    </dgm:pt>
    <dgm:pt modelId="{D7017790-9D85-432F-971A-6E53A23EFB15}">
      <dgm:prSet phldrT="[Текст]"/>
      <dgm:spPr/>
      <dgm:t>
        <a:bodyPr/>
        <a:lstStyle/>
        <a:p>
          <a:r>
            <a:rPr lang="ru-RU" dirty="0"/>
            <a:t>Нарушение кровоснабжения всех органов и систем</a:t>
          </a:r>
        </a:p>
      </dgm:t>
    </dgm:pt>
    <dgm:pt modelId="{343CA018-778C-442B-839A-5682B0D94D0B}" type="parTrans" cxnId="{E42D46A4-400F-422B-BA6A-7CC1F4819F30}">
      <dgm:prSet/>
      <dgm:spPr/>
      <dgm:t>
        <a:bodyPr/>
        <a:lstStyle/>
        <a:p>
          <a:endParaRPr lang="ru-RU"/>
        </a:p>
      </dgm:t>
    </dgm:pt>
    <dgm:pt modelId="{F15D86F2-C474-4319-96EE-82D0C8249BBE}" type="sibTrans" cxnId="{E42D46A4-400F-422B-BA6A-7CC1F4819F30}">
      <dgm:prSet/>
      <dgm:spPr/>
      <dgm:t>
        <a:bodyPr/>
        <a:lstStyle/>
        <a:p>
          <a:endParaRPr lang="ru-RU"/>
        </a:p>
      </dgm:t>
    </dgm:pt>
    <dgm:pt modelId="{4E9DE5A3-40E7-4F00-BACF-DCBCEE72C846}" type="pres">
      <dgm:prSet presAssocID="{854AADF6-E75B-494D-A6AE-44090F744D30}" presName="Name0" presStyleCnt="0">
        <dgm:presLayoutVars>
          <dgm:dir/>
          <dgm:resizeHandles val="exact"/>
        </dgm:presLayoutVars>
      </dgm:prSet>
      <dgm:spPr/>
    </dgm:pt>
    <dgm:pt modelId="{1834E50D-A93A-44A4-B348-C67036920BCB}" type="pres">
      <dgm:prSet presAssocID="{A24746D8-D812-4952-A85B-6CCB14BA92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F7E5C-B898-42AE-AAC3-476310936957}" type="pres">
      <dgm:prSet presAssocID="{0834A510-AD5D-4C76-BC50-4AC9F6D6B48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B979844-53E3-4349-BB35-BB8EB6053AAE}" type="pres">
      <dgm:prSet presAssocID="{0834A510-AD5D-4C76-BC50-4AC9F6D6B48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67C2835-3CF5-4E20-BB8E-3B094614C862}" type="pres">
      <dgm:prSet presAssocID="{1228B043-2022-4CE4-946B-40ED638E2F6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58238-9B07-4EAB-B701-E5F46B2B6D83}" type="pres">
      <dgm:prSet presAssocID="{0D021BA4-A40D-4C11-B4F1-8166BB2FF0B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93E3FCAB-45EC-45EA-B009-6FF0AAC61152}" type="pres">
      <dgm:prSet presAssocID="{0D021BA4-A40D-4C11-B4F1-8166BB2FF0B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2087179-12F7-4136-B9D1-FB4222BC3B97}" type="pres">
      <dgm:prSet presAssocID="{D7017790-9D85-432F-971A-6E53A23EFB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1A2913-988C-43A8-B3E9-BA37AC53CAFF}" type="presOf" srcId="{0834A510-AD5D-4C76-BC50-4AC9F6D6B48F}" destId="{5B979844-53E3-4349-BB35-BB8EB6053AAE}" srcOrd="1" destOrd="0" presId="urn:microsoft.com/office/officeart/2005/8/layout/process1"/>
    <dgm:cxn modelId="{398D077B-8494-4C34-9984-6C10CE83694F}" srcId="{854AADF6-E75B-494D-A6AE-44090F744D30}" destId="{A24746D8-D812-4952-A85B-6CCB14BA924C}" srcOrd="0" destOrd="0" parTransId="{F41FC32A-4D44-4DB6-8C97-68C9008513D4}" sibTransId="{0834A510-AD5D-4C76-BC50-4AC9F6D6B48F}"/>
    <dgm:cxn modelId="{A5BFBA4D-5A85-4CAC-9D03-91C730466E02}" srcId="{854AADF6-E75B-494D-A6AE-44090F744D30}" destId="{1228B043-2022-4CE4-946B-40ED638E2F61}" srcOrd="1" destOrd="0" parTransId="{303EA8CB-FE70-4BA1-BF86-DEB96336655B}" sibTransId="{0D021BA4-A40D-4C11-B4F1-8166BB2FF0B6}"/>
    <dgm:cxn modelId="{8415DA54-D1DD-4072-9D4B-2B583D5C6255}" type="presOf" srcId="{0834A510-AD5D-4C76-BC50-4AC9F6D6B48F}" destId="{56EF7E5C-B898-42AE-AAC3-476310936957}" srcOrd="0" destOrd="0" presId="urn:microsoft.com/office/officeart/2005/8/layout/process1"/>
    <dgm:cxn modelId="{E42D46A4-400F-422B-BA6A-7CC1F4819F30}" srcId="{854AADF6-E75B-494D-A6AE-44090F744D30}" destId="{D7017790-9D85-432F-971A-6E53A23EFB15}" srcOrd="2" destOrd="0" parTransId="{343CA018-778C-442B-839A-5682B0D94D0B}" sibTransId="{F15D86F2-C474-4319-96EE-82D0C8249BBE}"/>
    <dgm:cxn modelId="{CF838074-BA18-4FC6-8CE8-18E1BB09671F}" type="presOf" srcId="{0D021BA4-A40D-4C11-B4F1-8166BB2FF0B6}" destId="{93E3FCAB-45EC-45EA-B009-6FF0AAC61152}" srcOrd="1" destOrd="0" presId="urn:microsoft.com/office/officeart/2005/8/layout/process1"/>
    <dgm:cxn modelId="{636122BE-E484-4F84-96D3-B39744BE460D}" type="presOf" srcId="{D7017790-9D85-432F-971A-6E53A23EFB15}" destId="{82087179-12F7-4136-B9D1-FB4222BC3B97}" srcOrd="0" destOrd="0" presId="urn:microsoft.com/office/officeart/2005/8/layout/process1"/>
    <dgm:cxn modelId="{98FD5204-B7C3-425F-8093-74F9D82C26FF}" type="presOf" srcId="{0D021BA4-A40D-4C11-B4F1-8166BB2FF0B6}" destId="{A5C58238-9B07-4EAB-B701-E5F46B2B6D83}" srcOrd="0" destOrd="0" presId="urn:microsoft.com/office/officeart/2005/8/layout/process1"/>
    <dgm:cxn modelId="{CD3E9D8D-3B1B-43CA-969B-2AA362815B08}" type="presOf" srcId="{A24746D8-D812-4952-A85B-6CCB14BA924C}" destId="{1834E50D-A93A-44A4-B348-C67036920BCB}" srcOrd="0" destOrd="0" presId="urn:microsoft.com/office/officeart/2005/8/layout/process1"/>
    <dgm:cxn modelId="{BD966722-2EB5-404A-9D4F-FB21AB2FE850}" type="presOf" srcId="{1228B043-2022-4CE4-946B-40ED638E2F61}" destId="{D67C2835-3CF5-4E20-BB8E-3B094614C862}" srcOrd="0" destOrd="0" presId="urn:microsoft.com/office/officeart/2005/8/layout/process1"/>
    <dgm:cxn modelId="{5843927C-21F3-4958-913B-F8879F132A68}" type="presOf" srcId="{854AADF6-E75B-494D-A6AE-44090F744D30}" destId="{4E9DE5A3-40E7-4F00-BACF-DCBCEE72C846}" srcOrd="0" destOrd="0" presId="urn:microsoft.com/office/officeart/2005/8/layout/process1"/>
    <dgm:cxn modelId="{E097127F-29CE-45C0-935E-C473405D6F2B}" type="presParOf" srcId="{4E9DE5A3-40E7-4F00-BACF-DCBCEE72C846}" destId="{1834E50D-A93A-44A4-B348-C67036920BCB}" srcOrd="0" destOrd="0" presId="urn:microsoft.com/office/officeart/2005/8/layout/process1"/>
    <dgm:cxn modelId="{759428A0-B2BE-4B7A-8B97-9B33852749A2}" type="presParOf" srcId="{4E9DE5A3-40E7-4F00-BACF-DCBCEE72C846}" destId="{56EF7E5C-B898-42AE-AAC3-476310936957}" srcOrd="1" destOrd="0" presId="urn:microsoft.com/office/officeart/2005/8/layout/process1"/>
    <dgm:cxn modelId="{7CF9BA1D-038B-49D3-B4D7-440776DA7B75}" type="presParOf" srcId="{56EF7E5C-B898-42AE-AAC3-476310936957}" destId="{5B979844-53E3-4349-BB35-BB8EB6053AAE}" srcOrd="0" destOrd="0" presId="urn:microsoft.com/office/officeart/2005/8/layout/process1"/>
    <dgm:cxn modelId="{8FD5DAF3-2F39-4EFF-8905-516556148C38}" type="presParOf" srcId="{4E9DE5A3-40E7-4F00-BACF-DCBCEE72C846}" destId="{D67C2835-3CF5-4E20-BB8E-3B094614C862}" srcOrd="2" destOrd="0" presId="urn:microsoft.com/office/officeart/2005/8/layout/process1"/>
    <dgm:cxn modelId="{E126EA4B-DD09-4F9D-A139-8E087C2BC3EF}" type="presParOf" srcId="{4E9DE5A3-40E7-4F00-BACF-DCBCEE72C846}" destId="{A5C58238-9B07-4EAB-B701-E5F46B2B6D83}" srcOrd="3" destOrd="0" presId="urn:microsoft.com/office/officeart/2005/8/layout/process1"/>
    <dgm:cxn modelId="{E3233D3A-2FC0-4D66-BA7A-7491FD52C641}" type="presParOf" srcId="{A5C58238-9B07-4EAB-B701-E5F46B2B6D83}" destId="{93E3FCAB-45EC-45EA-B009-6FF0AAC61152}" srcOrd="0" destOrd="0" presId="urn:microsoft.com/office/officeart/2005/8/layout/process1"/>
    <dgm:cxn modelId="{4139F6F2-1171-44CA-A832-85B00807083E}" type="presParOf" srcId="{4E9DE5A3-40E7-4F00-BACF-DCBCEE72C846}" destId="{82087179-12F7-4136-B9D1-FB4222BC3B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4AADF6-E75B-494D-A6AE-44090F744D3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24746D8-D812-4952-A85B-6CCB14BA924C}">
      <dgm:prSet phldrT="[Текст]"/>
      <dgm:spPr/>
      <dgm:t>
        <a:bodyPr/>
        <a:lstStyle/>
        <a:p>
          <a:r>
            <a:rPr lang="ru-RU" dirty="0"/>
            <a:t>Алкоголь </a:t>
          </a:r>
        </a:p>
      </dgm:t>
    </dgm:pt>
    <dgm:pt modelId="{F41FC32A-4D44-4DB6-8C97-68C9008513D4}" type="parTrans" cxnId="{398D077B-8494-4C34-9984-6C10CE83694F}">
      <dgm:prSet/>
      <dgm:spPr/>
      <dgm:t>
        <a:bodyPr/>
        <a:lstStyle/>
        <a:p>
          <a:endParaRPr lang="ru-RU"/>
        </a:p>
      </dgm:t>
    </dgm:pt>
    <dgm:pt modelId="{0834A510-AD5D-4C76-BC50-4AC9F6D6B48F}" type="sibTrans" cxnId="{398D077B-8494-4C34-9984-6C10CE83694F}">
      <dgm:prSet/>
      <dgm:spPr/>
      <dgm:t>
        <a:bodyPr/>
        <a:lstStyle/>
        <a:p>
          <a:endParaRPr lang="ru-RU"/>
        </a:p>
      </dgm:t>
    </dgm:pt>
    <dgm:pt modelId="{1228B043-2022-4CE4-946B-40ED638E2F61}">
      <dgm:prSet phldrT="[Текст]"/>
      <dgm:spPr/>
      <dgm:t>
        <a:bodyPr/>
        <a:lstStyle/>
        <a:p>
          <a:r>
            <a:rPr lang="ru-RU" dirty="0"/>
            <a:t>Сразу после приема</a:t>
          </a:r>
        </a:p>
      </dgm:t>
    </dgm:pt>
    <dgm:pt modelId="{303EA8CB-FE70-4BA1-BF86-DEB96336655B}" type="parTrans" cxnId="{A5BFBA4D-5A85-4CAC-9D03-91C730466E02}">
      <dgm:prSet/>
      <dgm:spPr/>
      <dgm:t>
        <a:bodyPr/>
        <a:lstStyle/>
        <a:p>
          <a:endParaRPr lang="ru-RU"/>
        </a:p>
      </dgm:t>
    </dgm:pt>
    <dgm:pt modelId="{0D021BA4-A40D-4C11-B4F1-8166BB2FF0B6}" type="sibTrans" cxnId="{A5BFBA4D-5A85-4CAC-9D03-91C730466E02}">
      <dgm:prSet/>
      <dgm:spPr/>
      <dgm:t>
        <a:bodyPr/>
        <a:lstStyle/>
        <a:p>
          <a:endParaRPr lang="ru-RU"/>
        </a:p>
      </dgm:t>
    </dgm:pt>
    <dgm:pt modelId="{D7017790-9D85-432F-971A-6E53A23EFB15}">
      <dgm:prSet phldrT="[Текст]"/>
      <dgm:spPr/>
      <dgm:t>
        <a:bodyPr/>
        <a:lstStyle/>
        <a:p>
          <a:r>
            <a:rPr lang="ru-RU" dirty="0"/>
            <a:t>«Легкость», но недолго</a:t>
          </a:r>
        </a:p>
      </dgm:t>
    </dgm:pt>
    <dgm:pt modelId="{343CA018-778C-442B-839A-5682B0D94D0B}" type="parTrans" cxnId="{E42D46A4-400F-422B-BA6A-7CC1F4819F30}">
      <dgm:prSet/>
      <dgm:spPr/>
      <dgm:t>
        <a:bodyPr/>
        <a:lstStyle/>
        <a:p>
          <a:endParaRPr lang="ru-RU"/>
        </a:p>
      </dgm:t>
    </dgm:pt>
    <dgm:pt modelId="{F15D86F2-C474-4319-96EE-82D0C8249BBE}" type="sibTrans" cxnId="{E42D46A4-400F-422B-BA6A-7CC1F4819F30}">
      <dgm:prSet/>
      <dgm:spPr/>
      <dgm:t>
        <a:bodyPr/>
        <a:lstStyle/>
        <a:p>
          <a:endParaRPr lang="ru-RU"/>
        </a:p>
      </dgm:t>
    </dgm:pt>
    <dgm:pt modelId="{DBADFBED-0AC9-4A4D-8DFC-3EC01A819069}">
      <dgm:prSet phldrT="[Текст]"/>
      <dgm:spPr/>
      <dgm:t>
        <a:bodyPr/>
        <a:lstStyle/>
        <a:p>
          <a:r>
            <a:rPr lang="ru-RU" dirty="0"/>
            <a:t>Снижение АД, расширение сосудов</a:t>
          </a:r>
        </a:p>
      </dgm:t>
    </dgm:pt>
    <dgm:pt modelId="{CAFB7C42-9E84-4BC6-AC30-CE7F02892AEC}" type="parTrans" cxnId="{01E0CE55-A36C-432E-BCA6-71A6A40E33EB}">
      <dgm:prSet/>
      <dgm:spPr/>
      <dgm:t>
        <a:bodyPr/>
        <a:lstStyle/>
        <a:p>
          <a:endParaRPr lang="ru-RU"/>
        </a:p>
      </dgm:t>
    </dgm:pt>
    <dgm:pt modelId="{FC791B93-CB80-4C9A-ABAA-F95DA39EB556}" type="sibTrans" cxnId="{01E0CE55-A36C-432E-BCA6-71A6A40E33EB}">
      <dgm:prSet/>
      <dgm:spPr/>
      <dgm:t>
        <a:bodyPr/>
        <a:lstStyle/>
        <a:p>
          <a:endParaRPr lang="ru-RU"/>
        </a:p>
      </dgm:t>
    </dgm:pt>
    <dgm:pt modelId="{4E9DE5A3-40E7-4F00-BACF-DCBCEE72C846}" type="pres">
      <dgm:prSet presAssocID="{854AADF6-E75B-494D-A6AE-44090F744D30}" presName="Name0" presStyleCnt="0">
        <dgm:presLayoutVars>
          <dgm:dir/>
          <dgm:resizeHandles val="exact"/>
        </dgm:presLayoutVars>
      </dgm:prSet>
      <dgm:spPr/>
    </dgm:pt>
    <dgm:pt modelId="{1834E50D-A93A-44A4-B348-C67036920BCB}" type="pres">
      <dgm:prSet presAssocID="{A24746D8-D812-4952-A85B-6CCB14BA924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F7E5C-B898-42AE-AAC3-476310936957}" type="pres">
      <dgm:prSet presAssocID="{0834A510-AD5D-4C76-BC50-4AC9F6D6B48F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979844-53E3-4349-BB35-BB8EB6053AAE}" type="pres">
      <dgm:prSet presAssocID="{0834A510-AD5D-4C76-BC50-4AC9F6D6B48F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67C2835-3CF5-4E20-BB8E-3B094614C862}" type="pres">
      <dgm:prSet presAssocID="{1228B043-2022-4CE4-946B-40ED638E2F6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58238-9B07-4EAB-B701-E5F46B2B6D83}" type="pres">
      <dgm:prSet presAssocID="{0D021BA4-A40D-4C11-B4F1-8166BB2FF0B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93E3FCAB-45EC-45EA-B009-6FF0AAC61152}" type="pres">
      <dgm:prSet presAssocID="{0D021BA4-A40D-4C11-B4F1-8166BB2FF0B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BF1C191-CEA4-445B-992E-C33949B38023}" type="pres">
      <dgm:prSet presAssocID="{DBADFBED-0AC9-4A4D-8DFC-3EC01A8190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575F4-50FA-4BDB-82EB-53A24F5E4F33}" type="pres">
      <dgm:prSet presAssocID="{FC791B93-CB80-4C9A-ABAA-F95DA39EB556}" presName="sibTrans" presStyleLbl="sibTrans2D1" presStyleIdx="2" presStyleCnt="3"/>
      <dgm:spPr/>
      <dgm:t>
        <a:bodyPr/>
        <a:lstStyle/>
        <a:p>
          <a:endParaRPr lang="ru-RU"/>
        </a:p>
      </dgm:t>
    </dgm:pt>
    <dgm:pt modelId="{BCBAE001-E9B6-4750-B56B-9915AC4D04A0}" type="pres">
      <dgm:prSet presAssocID="{FC791B93-CB80-4C9A-ABAA-F95DA39EB556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2087179-12F7-4136-B9D1-FB4222BC3B97}" type="pres">
      <dgm:prSet presAssocID="{D7017790-9D85-432F-971A-6E53A23EFB1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A0B2259-91EE-49AB-88E9-C2A8368BF570}" type="presOf" srcId="{DBADFBED-0AC9-4A4D-8DFC-3EC01A819069}" destId="{1BF1C191-CEA4-445B-992E-C33949B38023}" srcOrd="0" destOrd="0" presId="urn:microsoft.com/office/officeart/2005/8/layout/process1"/>
    <dgm:cxn modelId="{01E0CE55-A36C-432E-BCA6-71A6A40E33EB}" srcId="{854AADF6-E75B-494D-A6AE-44090F744D30}" destId="{DBADFBED-0AC9-4A4D-8DFC-3EC01A819069}" srcOrd="2" destOrd="0" parTransId="{CAFB7C42-9E84-4BC6-AC30-CE7F02892AEC}" sibTransId="{FC791B93-CB80-4C9A-ABAA-F95DA39EB556}"/>
    <dgm:cxn modelId="{398D077B-8494-4C34-9984-6C10CE83694F}" srcId="{854AADF6-E75B-494D-A6AE-44090F744D30}" destId="{A24746D8-D812-4952-A85B-6CCB14BA924C}" srcOrd="0" destOrd="0" parTransId="{F41FC32A-4D44-4DB6-8C97-68C9008513D4}" sibTransId="{0834A510-AD5D-4C76-BC50-4AC9F6D6B48F}"/>
    <dgm:cxn modelId="{E0A43B0D-C516-4639-80F0-E1E0A4F654B1}" type="presOf" srcId="{0D021BA4-A40D-4C11-B4F1-8166BB2FF0B6}" destId="{A5C58238-9B07-4EAB-B701-E5F46B2B6D83}" srcOrd="0" destOrd="0" presId="urn:microsoft.com/office/officeart/2005/8/layout/process1"/>
    <dgm:cxn modelId="{A5BFBA4D-5A85-4CAC-9D03-91C730466E02}" srcId="{854AADF6-E75B-494D-A6AE-44090F744D30}" destId="{1228B043-2022-4CE4-946B-40ED638E2F61}" srcOrd="1" destOrd="0" parTransId="{303EA8CB-FE70-4BA1-BF86-DEB96336655B}" sibTransId="{0D021BA4-A40D-4C11-B4F1-8166BB2FF0B6}"/>
    <dgm:cxn modelId="{E8C01ED6-D1B4-4477-A26D-EF695805A689}" type="presOf" srcId="{D7017790-9D85-432F-971A-6E53A23EFB15}" destId="{82087179-12F7-4136-B9D1-FB4222BC3B97}" srcOrd="0" destOrd="0" presId="urn:microsoft.com/office/officeart/2005/8/layout/process1"/>
    <dgm:cxn modelId="{E42D46A4-400F-422B-BA6A-7CC1F4819F30}" srcId="{854AADF6-E75B-494D-A6AE-44090F744D30}" destId="{D7017790-9D85-432F-971A-6E53A23EFB15}" srcOrd="3" destOrd="0" parTransId="{343CA018-778C-442B-839A-5682B0D94D0B}" sibTransId="{F15D86F2-C474-4319-96EE-82D0C8249BBE}"/>
    <dgm:cxn modelId="{2F28D996-1FEA-49B5-8C23-2C7A462D2B02}" type="presOf" srcId="{FC791B93-CB80-4C9A-ABAA-F95DA39EB556}" destId="{F61575F4-50FA-4BDB-82EB-53A24F5E4F33}" srcOrd="0" destOrd="0" presId="urn:microsoft.com/office/officeart/2005/8/layout/process1"/>
    <dgm:cxn modelId="{A64FD3A2-A930-489E-B06C-7C754CF25A75}" type="presOf" srcId="{FC791B93-CB80-4C9A-ABAA-F95DA39EB556}" destId="{BCBAE001-E9B6-4750-B56B-9915AC4D04A0}" srcOrd="1" destOrd="0" presId="urn:microsoft.com/office/officeart/2005/8/layout/process1"/>
    <dgm:cxn modelId="{5524567F-D0A9-4453-AED6-4B2B4340234C}" type="presOf" srcId="{0834A510-AD5D-4C76-BC50-4AC9F6D6B48F}" destId="{5B979844-53E3-4349-BB35-BB8EB6053AAE}" srcOrd="1" destOrd="0" presId="urn:microsoft.com/office/officeart/2005/8/layout/process1"/>
    <dgm:cxn modelId="{D0714CE4-998F-4BFE-8485-4D329969FB1E}" type="presOf" srcId="{854AADF6-E75B-494D-A6AE-44090F744D30}" destId="{4E9DE5A3-40E7-4F00-BACF-DCBCEE72C846}" srcOrd="0" destOrd="0" presId="urn:microsoft.com/office/officeart/2005/8/layout/process1"/>
    <dgm:cxn modelId="{A74FE1FA-F8C5-46E4-8519-07DF26DDE7B0}" type="presOf" srcId="{0834A510-AD5D-4C76-BC50-4AC9F6D6B48F}" destId="{56EF7E5C-B898-42AE-AAC3-476310936957}" srcOrd="0" destOrd="0" presId="urn:microsoft.com/office/officeart/2005/8/layout/process1"/>
    <dgm:cxn modelId="{F11D9724-D947-4FD6-BC5A-513BCA9679FC}" type="presOf" srcId="{1228B043-2022-4CE4-946B-40ED638E2F61}" destId="{D67C2835-3CF5-4E20-BB8E-3B094614C862}" srcOrd="0" destOrd="0" presId="urn:microsoft.com/office/officeart/2005/8/layout/process1"/>
    <dgm:cxn modelId="{F4E79D54-F7FB-4AEB-8196-89FE1902A1D2}" type="presOf" srcId="{0D021BA4-A40D-4C11-B4F1-8166BB2FF0B6}" destId="{93E3FCAB-45EC-45EA-B009-6FF0AAC61152}" srcOrd="1" destOrd="0" presId="urn:microsoft.com/office/officeart/2005/8/layout/process1"/>
    <dgm:cxn modelId="{5D797F1F-84E6-4B63-BB97-89C235DEF5B3}" type="presOf" srcId="{A24746D8-D812-4952-A85B-6CCB14BA924C}" destId="{1834E50D-A93A-44A4-B348-C67036920BCB}" srcOrd="0" destOrd="0" presId="urn:microsoft.com/office/officeart/2005/8/layout/process1"/>
    <dgm:cxn modelId="{8CEC59B1-8C5E-491C-8418-53A174E818AE}" type="presParOf" srcId="{4E9DE5A3-40E7-4F00-BACF-DCBCEE72C846}" destId="{1834E50D-A93A-44A4-B348-C67036920BCB}" srcOrd="0" destOrd="0" presId="urn:microsoft.com/office/officeart/2005/8/layout/process1"/>
    <dgm:cxn modelId="{A3085498-7DAD-49BB-8186-F0F3AA686569}" type="presParOf" srcId="{4E9DE5A3-40E7-4F00-BACF-DCBCEE72C846}" destId="{56EF7E5C-B898-42AE-AAC3-476310936957}" srcOrd="1" destOrd="0" presId="urn:microsoft.com/office/officeart/2005/8/layout/process1"/>
    <dgm:cxn modelId="{E48C1F44-378F-4BA0-9FF3-61AC564A29C3}" type="presParOf" srcId="{56EF7E5C-B898-42AE-AAC3-476310936957}" destId="{5B979844-53E3-4349-BB35-BB8EB6053AAE}" srcOrd="0" destOrd="0" presId="urn:microsoft.com/office/officeart/2005/8/layout/process1"/>
    <dgm:cxn modelId="{7A812AA9-10F0-439F-AFE8-CBC27165822C}" type="presParOf" srcId="{4E9DE5A3-40E7-4F00-BACF-DCBCEE72C846}" destId="{D67C2835-3CF5-4E20-BB8E-3B094614C862}" srcOrd="2" destOrd="0" presId="urn:microsoft.com/office/officeart/2005/8/layout/process1"/>
    <dgm:cxn modelId="{FB9C053F-9925-48FD-90FD-33276CCC487F}" type="presParOf" srcId="{4E9DE5A3-40E7-4F00-BACF-DCBCEE72C846}" destId="{A5C58238-9B07-4EAB-B701-E5F46B2B6D83}" srcOrd="3" destOrd="0" presId="urn:microsoft.com/office/officeart/2005/8/layout/process1"/>
    <dgm:cxn modelId="{BC62562B-5A43-4CB1-B881-06981E21C3CD}" type="presParOf" srcId="{A5C58238-9B07-4EAB-B701-E5F46B2B6D83}" destId="{93E3FCAB-45EC-45EA-B009-6FF0AAC61152}" srcOrd="0" destOrd="0" presId="urn:microsoft.com/office/officeart/2005/8/layout/process1"/>
    <dgm:cxn modelId="{07E9C197-46D8-4681-81DA-E475E93CF90A}" type="presParOf" srcId="{4E9DE5A3-40E7-4F00-BACF-DCBCEE72C846}" destId="{1BF1C191-CEA4-445B-992E-C33949B38023}" srcOrd="4" destOrd="0" presId="urn:microsoft.com/office/officeart/2005/8/layout/process1"/>
    <dgm:cxn modelId="{1F4E58C5-1FA9-4F60-95D9-9FA852CF3078}" type="presParOf" srcId="{4E9DE5A3-40E7-4F00-BACF-DCBCEE72C846}" destId="{F61575F4-50FA-4BDB-82EB-53A24F5E4F33}" srcOrd="5" destOrd="0" presId="urn:microsoft.com/office/officeart/2005/8/layout/process1"/>
    <dgm:cxn modelId="{58CC94D7-A111-4222-B7FC-F6D8168C6C6C}" type="presParOf" srcId="{F61575F4-50FA-4BDB-82EB-53A24F5E4F33}" destId="{BCBAE001-E9B6-4750-B56B-9915AC4D04A0}" srcOrd="0" destOrd="0" presId="urn:microsoft.com/office/officeart/2005/8/layout/process1"/>
    <dgm:cxn modelId="{49C27362-B938-4BF8-AC9E-97F41931F2B1}" type="presParOf" srcId="{4E9DE5A3-40E7-4F00-BACF-DCBCEE72C846}" destId="{82087179-12F7-4136-B9D1-FB4222BC3B9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54AADF6-E75B-494D-A6AE-44090F744D3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24746D8-D812-4952-A85B-6CCB14BA924C}">
      <dgm:prSet phldrT="[Текст]"/>
      <dgm:spPr/>
      <dgm:t>
        <a:bodyPr/>
        <a:lstStyle/>
        <a:p>
          <a:r>
            <a:rPr lang="ru-RU" dirty="0"/>
            <a:t>Алкоголь</a:t>
          </a:r>
        </a:p>
      </dgm:t>
    </dgm:pt>
    <dgm:pt modelId="{F41FC32A-4D44-4DB6-8C97-68C9008513D4}" type="parTrans" cxnId="{398D077B-8494-4C34-9984-6C10CE83694F}">
      <dgm:prSet/>
      <dgm:spPr/>
      <dgm:t>
        <a:bodyPr/>
        <a:lstStyle/>
        <a:p>
          <a:endParaRPr lang="ru-RU"/>
        </a:p>
      </dgm:t>
    </dgm:pt>
    <dgm:pt modelId="{0834A510-AD5D-4C76-BC50-4AC9F6D6B48F}" type="sibTrans" cxnId="{398D077B-8494-4C34-9984-6C10CE83694F}">
      <dgm:prSet/>
      <dgm:spPr/>
      <dgm:t>
        <a:bodyPr/>
        <a:lstStyle/>
        <a:p>
          <a:endParaRPr lang="ru-RU"/>
        </a:p>
      </dgm:t>
    </dgm:pt>
    <dgm:pt modelId="{D7017790-9D85-432F-971A-6E53A23EFB15}">
      <dgm:prSet phldrT="[Текст]"/>
      <dgm:spPr/>
      <dgm:t>
        <a:bodyPr/>
        <a:lstStyle/>
        <a:p>
          <a:r>
            <a:rPr lang="ru-RU" dirty="0"/>
            <a:t>Нарушение работы сердечно-сосудистой системы</a:t>
          </a:r>
        </a:p>
      </dgm:t>
    </dgm:pt>
    <dgm:pt modelId="{343CA018-778C-442B-839A-5682B0D94D0B}" type="parTrans" cxnId="{E42D46A4-400F-422B-BA6A-7CC1F4819F30}">
      <dgm:prSet/>
      <dgm:spPr/>
      <dgm:t>
        <a:bodyPr/>
        <a:lstStyle/>
        <a:p>
          <a:endParaRPr lang="ru-RU"/>
        </a:p>
      </dgm:t>
    </dgm:pt>
    <dgm:pt modelId="{F15D86F2-C474-4319-96EE-82D0C8249BBE}" type="sibTrans" cxnId="{E42D46A4-400F-422B-BA6A-7CC1F4819F30}">
      <dgm:prSet/>
      <dgm:spPr/>
      <dgm:t>
        <a:bodyPr/>
        <a:lstStyle/>
        <a:p>
          <a:endParaRPr lang="ru-RU"/>
        </a:p>
      </dgm:t>
    </dgm:pt>
    <dgm:pt modelId="{DBADFBED-0AC9-4A4D-8DFC-3EC01A819069}">
      <dgm:prSet phldrT="[Текст]"/>
      <dgm:spPr/>
      <dgm:t>
        <a:bodyPr/>
        <a:lstStyle/>
        <a:p>
          <a:r>
            <a:rPr lang="ru-RU" dirty="0"/>
            <a:t>Сужение и расширение повторяется неоднократно</a:t>
          </a:r>
        </a:p>
      </dgm:t>
    </dgm:pt>
    <dgm:pt modelId="{CAFB7C42-9E84-4BC6-AC30-CE7F02892AEC}" type="parTrans" cxnId="{01E0CE55-A36C-432E-BCA6-71A6A40E33EB}">
      <dgm:prSet/>
      <dgm:spPr/>
      <dgm:t>
        <a:bodyPr/>
        <a:lstStyle/>
        <a:p>
          <a:endParaRPr lang="ru-RU"/>
        </a:p>
      </dgm:t>
    </dgm:pt>
    <dgm:pt modelId="{FC791B93-CB80-4C9A-ABAA-F95DA39EB556}" type="sibTrans" cxnId="{01E0CE55-A36C-432E-BCA6-71A6A40E33EB}">
      <dgm:prSet/>
      <dgm:spPr/>
      <dgm:t>
        <a:bodyPr/>
        <a:lstStyle/>
        <a:p>
          <a:endParaRPr lang="ru-RU"/>
        </a:p>
      </dgm:t>
    </dgm:pt>
    <dgm:pt modelId="{7F5AEC28-6C11-4BC3-B727-48A00EB5C88E}">
      <dgm:prSet phldrT="[Текст]"/>
      <dgm:spPr/>
      <dgm:t>
        <a:bodyPr/>
        <a:lstStyle/>
        <a:p>
          <a:r>
            <a:rPr lang="ru-RU" dirty="0"/>
            <a:t>Резкое сужение стенок сосудов</a:t>
          </a:r>
        </a:p>
      </dgm:t>
    </dgm:pt>
    <dgm:pt modelId="{9B698D23-F774-4D1D-BD23-712556EB9EDF}" type="parTrans" cxnId="{45B10D02-DA86-4844-B263-B868403A1FF9}">
      <dgm:prSet/>
      <dgm:spPr/>
      <dgm:t>
        <a:bodyPr/>
        <a:lstStyle/>
        <a:p>
          <a:endParaRPr lang="ru-RU"/>
        </a:p>
      </dgm:t>
    </dgm:pt>
    <dgm:pt modelId="{9D9B53B0-4183-46B0-9CAD-FA5E468E2E69}" type="sibTrans" cxnId="{45B10D02-DA86-4844-B263-B868403A1FF9}">
      <dgm:prSet/>
      <dgm:spPr/>
      <dgm:t>
        <a:bodyPr/>
        <a:lstStyle/>
        <a:p>
          <a:endParaRPr lang="ru-RU"/>
        </a:p>
      </dgm:t>
    </dgm:pt>
    <dgm:pt modelId="{4E9DE5A3-40E7-4F00-BACF-DCBCEE72C846}" type="pres">
      <dgm:prSet presAssocID="{854AADF6-E75B-494D-A6AE-44090F744D30}" presName="Name0" presStyleCnt="0">
        <dgm:presLayoutVars>
          <dgm:dir/>
          <dgm:resizeHandles val="exact"/>
        </dgm:presLayoutVars>
      </dgm:prSet>
      <dgm:spPr/>
    </dgm:pt>
    <dgm:pt modelId="{1834E50D-A93A-44A4-B348-C67036920BCB}" type="pres">
      <dgm:prSet presAssocID="{A24746D8-D812-4952-A85B-6CCB14BA924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F7E5C-B898-42AE-AAC3-476310936957}" type="pres">
      <dgm:prSet presAssocID="{0834A510-AD5D-4C76-BC50-4AC9F6D6B48F}" presName="sibTrans" presStyleLbl="sibTrans2D1" presStyleIdx="0" presStyleCnt="3"/>
      <dgm:spPr/>
      <dgm:t>
        <a:bodyPr/>
        <a:lstStyle/>
        <a:p>
          <a:endParaRPr lang="ru-RU"/>
        </a:p>
      </dgm:t>
    </dgm:pt>
    <dgm:pt modelId="{5B979844-53E3-4349-BB35-BB8EB6053AAE}" type="pres">
      <dgm:prSet presAssocID="{0834A510-AD5D-4C76-BC50-4AC9F6D6B48F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173589BD-6493-4397-9BDC-142EBD6085FC}" type="pres">
      <dgm:prSet presAssocID="{7F5AEC28-6C11-4BC3-B727-48A00EB5C88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D4BB36-A8AA-4745-8E51-A1BF0A0A4C5B}" type="pres">
      <dgm:prSet presAssocID="{9D9B53B0-4183-46B0-9CAD-FA5E468E2E69}" presName="sibTrans" presStyleLbl="sibTrans2D1" presStyleIdx="1" presStyleCnt="3"/>
      <dgm:spPr/>
      <dgm:t>
        <a:bodyPr/>
        <a:lstStyle/>
        <a:p>
          <a:endParaRPr lang="ru-RU"/>
        </a:p>
      </dgm:t>
    </dgm:pt>
    <dgm:pt modelId="{B2E627FB-B7F5-43CE-9D10-A6F27185E3A1}" type="pres">
      <dgm:prSet presAssocID="{9D9B53B0-4183-46B0-9CAD-FA5E468E2E69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1BF1C191-CEA4-445B-992E-C33949B38023}" type="pres">
      <dgm:prSet presAssocID="{DBADFBED-0AC9-4A4D-8DFC-3EC01A81906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1575F4-50FA-4BDB-82EB-53A24F5E4F33}" type="pres">
      <dgm:prSet presAssocID="{FC791B93-CB80-4C9A-ABAA-F95DA39EB556}" presName="sibTrans" presStyleLbl="sibTrans2D1" presStyleIdx="2" presStyleCnt="3"/>
      <dgm:spPr/>
      <dgm:t>
        <a:bodyPr/>
        <a:lstStyle/>
        <a:p>
          <a:endParaRPr lang="ru-RU"/>
        </a:p>
      </dgm:t>
    </dgm:pt>
    <dgm:pt modelId="{BCBAE001-E9B6-4750-B56B-9915AC4D04A0}" type="pres">
      <dgm:prSet presAssocID="{FC791B93-CB80-4C9A-ABAA-F95DA39EB556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82087179-12F7-4136-B9D1-FB4222BC3B97}" type="pres">
      <dgm:prSet presAssocID="{D7017790-9D85-432F-971A-6E53A23EFB15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F02633-10A7-4970-9B58-6EB611B521FE}" type="presOf" srcId="{DBADFBED-0AC9-4A4D-8DFC-3EC01A819069}" destId="{1BF1C191-CEA4-445B-992E-C33949B38023}" srcOrd="0" destOrd="0" presId="urn:microsoft.com/office/officeart/2005/8/layout/process1"/>
    <dgm:cxn modelId="{17CE9B65-D0EE-42B5-AF06-04039E0C9745}" type="presOf" srcId="{9D9B53B0-4183-46B0-9CAD-FA5E468E2E69}" destId="{9CD4BB36-A8AA-4745-8E51-A1BF0A0A4C5B}" srcOrd="0" destOrd="0" presId="urn:microsoft.com/office/officeart/2005/8/layout/process1"/>
    <dgm:cxn modelId="{DFCDE2AA-B7BC-4291-A03F-4C2E7F9082E5}" type="presOf" srcId="{FC791B93-CB80-4C9A-ABAA-F95DA39EB556}" destId="{F61575F4-50FA-4BDB-82EB-53A24F5E4F33}" srcOrd="0" destOrd="0" presId="urn:microsoft.com/office/officeart/2005/8/layout/process1"/>
    <dgm:cxn modelId="{01E0CE55-A36C-432E-BCA6-71A6A40E33EB}" srcId="{854AADF6-E75B-494D-A6AE-44090F744D30}" destId="{DBADFBED-0AC9-4A4D-8DFC-3EC01A819069}" srcOrd="2" destOrd="0" parTransId="{CAFB7C42-9E84-4BC6-AC30-CE7F02892AEC}" sibTransId="{FC791B93-CB80-4C9A-ABAA-F95DA39EB556}"/>
    <dgm:cxn modelId="{398D077B-8494-4C34-9984-6C10CE83694F}" srcId="{854AADF6-E75B-494D-A6AE-44090F744D30}" destId="{A24746D8-D812-4952-A85B-6CCB14BA924C}" srcOrd="0" destOrd="0" parTransId="{F41FC32A-4D44-4DB6-8C97-68C9008513D4}" sibTransId="{0834A510-AD5D-4C76-BC50-4AC9F6D6B48F}"/>
    <dgm:cxn modelId="{45B10D02-DA86-4844-B263-B868403A1FF9}" srcId="{854AADF6-E75B-494D-A6AE-44090F744D30}" destId="{7F5AEC28-6C11-4BC3-B727-48A00EB5C88E}" srcOrd="1" destOrd="0" parTransId="{9B698D23-F774-4D1D-BD23-712556EB9EDF}" sibTransId="{9D9B53B0-4183-46B0-9CAD-FA5E468E2E69}"/>
    <dgm:cxn modelId="{0D1C0B15-34FB-4B32-9B14-A8CE33AC4634}" type="presOf" srcId="{A24746D8-D812-4952-A85B-6CCB14BA924C}" destId="{1834E50D-A93A-44A4-B348-C67036920BCB}" srcOrd="0" destOrd="0" presId="urn:microsoft.com/office/officeart/2005/8/layout/process1"/>
    <dgm:cxn modelId="{0018493A-4F5F-4630-BBA4-D44146763E14}" type="presOf" srcId="{9D9B53B0-4183-46B0-9CAD-FA5E468E2E69}" destId="{B2E627FB-B7F5-43CE-9D10-A6F27185E3A1}" srcOrd="1" destOrd="0" presId="urn:microsoft.com/office/officeart/2005/8/layout/process1"/>
    <dgm:cxn modelId="{63940DC2-4A84-46B3-91AA-479F2EDFD577}" type="presOf" srcId="{0834A510-AD5D-4C76-BC50-4AC9F6D6B48F}" destId="{5B979844-53E3-4349-BB35-BB8EB6053AAE}" srcOrd="1" destOrd="0" presId="urn:microsoft.com/office/officeart/2005/8/layout/process1"/>
    <dgm:cxn modelId="{E79D69C4-1778-475A-969B-4AC9F2ACCC23}" type="presOf" srcId="{FC791B93-CB80-4C9A-ABAA-F95DA39EB556}" destId="{BCBAE001-E9B6-4750-B56B-9915AC4D04A0}" srcOrd="1" destOrd="0" presId="urn:microsoft.com/office/officeart/2005/8/layout/process1"/>
    <dgm:cxn modelId="{E42D46A4-400F-422B-BA6A-7CC1F4819F30}" srcId="{854AADF6-E75B-494D-A6AE-44090F744D30}" destId="{D7017790-9D85-432F-971A-6E53A23EFB15}" srcOrd="3" destOrd="0" parTransId="{343CA018-778C-442B-839A-5682B0D94D0B}" sibTransId="{F15D86F2-C474-4319-96EE-82D0C8249BBE}"/>
    <dgm:cxn modelId="{0B5B20C3-97D9-457D-A5EA-B42C74CC0862}" type="presOf" srcId="{D7017790-9D85-432F-971A-6E53A23EFB15}" destId="{82087179-12F7-4136-B9D1-FB4222BC3B97}" srcOrd="0" destOrd="0" presId="urn:microsoft.com/office/officeart/2005/8/layout/process1"/>
    <dgm:cxn modelId="{E98ECE36-A630-4291-9E0C-1977591217D7}" type="presOf" srcId="{7F5AEC28-6C11-4BC3-B727-48A00EB5C88E}" destId="{173589BD-6493-4397-9BDC-142EBD6085FC}" srcOrd="0" destOrd="0" presId="urn:microsoft.com/office/officeart/2005/8/layout/process1"/>
    <dgm:cxn modelId="{E386B174-F9B3-48F0-9DF3-C70CE4C5DC96}" type="presOf" srcId="{0834A510-AD5D-4C76-BC50-4AC9F6D6B48F}" destId="{56EF7E5C-B898-42AE-AAC3-476310936957}" srcOrd="0" destOrd="0" presId="urn:microsoft.com/office/officeart/2005/8/layout/process1"/>
    <dgm:cxn modelId="{2282A852-5F60-4021-833E-7F7AA31FE088}" type="presOf" srcId="{854AADF6-E75B-494D-A6AE-44090F744D30}" destId="{4E9DE5A3-40E7-4F00-BACF-DCBCEE72C846}" srcOrd="0" destOrd="0" presId="urn:microsoft.com/office/officeart/2005/8/layout/process1"/>
    <dgm:cxn modelId="{1989B2A3-456E-48A3-86F5-C56CADDAA58F}" type="presParOf" srcId="{4E9DE5A3-40E7-4F00-BACF-DCBCEE72C846}" destId="{1834E50D-A93A-44A4-B348-C67036920BCB}" srcOrd="0" destOrd="0" presId="urn:microsoft.com/office/officeart/2005/8/layout/process1"/>
    <dgm:cxn modelId="{E1589783-A000-4D70-A895-F8F42A63F81C}" type="presParOf" srcId="{4E9DE5A3-40E7-4F00-BACF-DCBCEE72C846}" destId="{56EF7E5C-B898-42AE-AAC3-476310936957}" srcOrd="1" destOrd="0" presId="urn:microsoft.com/office/officeart/2005/8/layout/process1"/>
    <dgm:cxn modelId="{BE41C7C2-A62F-4926-9956-F97CA8948692}" type="presParOf" srcId="{56EF7E5C-B898-42AE-AAC3-476310936957}" destId="{5B979844-53E3-4349-BB35-BB8EB6053AAE}" srcOrd="0" destOrd="0" presId="urn:microsoft.com/office/officeart/2005/8/layout/process1"/>
    <dgm:cxn modelId="{5808CB0D-F8DD-4BE8-A206-E4968D82A7E6}" type="presParOf" srcId="{4E9DE5A3-40E7-4F00-BACF-DCBCEE72C846}" destId="{173589BD-6493-4397-9BDC-142EBD6085FC}" srcOrd="2" destOrd="0" presId="urn:microsoft.com/office/officeart/2005/8/layout/process1"/>
    <dgm:cxn modelId="{08C1CA0D-090B-4A94-8E5C-CD9D91C00B1B}" type="presParOf" srcId="{4E9DE5A3-40E7-4F00-BACF-DCBCEE72C846}" destId="{9CD4BB36-A8AA-4745-8E51-A1BF0A0A4C5B}" srcOrd="3" destOrd="0" presId="urn:microsoft.com/office/officeart/2005/8/layout/process1"/>
    <dgm:cxn modelId="{D17B467D-930A-4B68-BFE0-6E2EE296F9A5}" type="presParOf" srcId="{9CD4BB36-A8AA-4745-8E51-A1BF0A0A4C5B}" destId="{B2E627FB-B7F5-43CE-9D10-A6F27185E3A1}" srcOrd="0" destOrd="0" presId="urn:microsoft.com/office/officeart/2005/8/layout/process1"/>
    <dgm:cxn modelId="{740DFCFC-47D0-4C0D-8C2A-6DD64D6BF0B5}" type="presParOf" srcId="{4E9DE5A3-40E7-4F00-BACF-DCBCEE72C846}" destId="{1BF1C191-CEA4-445B-992E-C33949B38023}" srcOrd="4" destOrd="0" presId="urn:microsoft.com/office/officeart/2005/8/layout/process1"/>
    <dgm:cxn modelId="{27D8B8B2-4598-4426-9708-C6EB96AB5A16}" type="presParOf" srcId="{4E9DE5A3-40E7-4F00-BACF-DCBCEE72C846}" destId="{F61575F4-50FA-4BDB-82EB-53A24F5E4F33}" srcOrd="5" destOrd="0" presId="urn:microsoft.com/office/officeart/2005/8/layout/process1"/>
    <dgm:cxn modelId="{ACA50B66-69D4-4F3E-B2D4-A587D2881D4B}" type="presParOf" srcId="{F61575F4-50FA-4BDB-82EB-53A24F5E4F33}" destId="{BCBAE001-E9B6-4750-B56B-9915AC4D04A0}" srcOrd="0" destOrd="0" presId="urn:microsoft.com/office/officeart/2005/8/layout/process1"/>
    <dgm:cxn modelId="{43E00418-EB61-4CC8-88BC-DBCD9BD8D925}" type="presParOf" srcId="{4E9DE5A3-40E7-4F00-BACF-DCBCEE72C846}" destId="{82087179-12F7-4136-B9D1-FB4222BC3B97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5B8FB25-BE81-4502-98DB-89A381BFFBE5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F3F53A-9F8C-4B45-961B-0CA7760ED294}">
      <dgm:prSet phldrT="[Текст]" custT="1"/>
      <dgm:spPr/>
      <dgm:t>
        <a:bodyPr/>
        <a:lstStyle/>
        <a:p>
          <a:r>
            <a:rPr lang="ru-RU" sz="1600" dirty="0">
              <a:solidFill>
                <a:schemeClr val="bg1"/>
              </a:solidFill>
            </a:rPr>
            <a:t>2 раза в день в одно и то же время (утро, вечер)</a:t>
          </a:r>
        </a:p>
      </dgm:t>
    </dgm:pt>
    <dgm:pt modelId="{9B808B7E-B8DC-4722-9332-C2470C13A051}" type="parTrans" cxnId="{3257149C-AA1E-46FB-9E22-B84300DF293F}">
      <dgm:prSet/>
      <dgm:spPr/>
      <dgm:t>
        <a:bodyPr/>
        <a:lstStyle/>
        <a:p>
          <a:endParaRPr lang="ru-RU"/>
        </a:p>
      </dgm:t>
    </dgm:pt>
    <dgm:pt modelId="{10F89BF4-9577-4874-A50D-3387E9D135E5}" type="sibTrans" cxnId="{3257149C-AA1E-46FB-9E22-B84300DF293F}">
      <dgm:prSet/>
      <dgm:spPr/>
      <dgm:t>
        <a:bodyPr/>
        <a:lstStyle/>
        <a:p>
          <a:endParaRPr lang="ru-RU"/>
        </a:p>
      </dgm:t>
    </dgm:pt>
    <dgm:pt modelId="{43356642-3EB2-40A1-8313-95F546D161C3}">
      <dgm:prSet phldrT="[Текст]" custT="1"/>
      <dgm:spPr>
        <a:solidFill>
          <a:schemeClr val="accent6"/>
        </a:solidFill>
      </dgm:spPr>
      <dgm:t>
        <a:bodyPr/>
        <a:lstStyle/>
        <a:p>
          <a:r>
            <a:rPr lang="ru-RU" sz="1600" dirty="0"/>
            <a:t>Не менее, чем через 30 минут после физической нагрузки, курения, приема пищи, употребления чая/кофе</a:t>
          </a:r>
        </a:p>
      </dgm:t>
    </dgm:pt>
    <dgm:pt modelId="{060C1831-904D-4E9B-A05D-209A6B2523DB}" type="parTrans" cxnId="{0BEB9CF7-4FAF-43BB-AEE7-D4182895CB15}">
      <dgm:prSet/>
      <dgm:spPr/>
      <dgm:t>
        <a:bodyPr/>
        <a:lstStyle/>
        <a:p>
          <a:endParaRPr lang="ru-RU"/>
        </a:p>
      </dgm:t>
    </dgm:pt>
    <dgm:pt modelId="{B9330FF9-BE46-485C-A761-426AE687B3C0}" type="sibTrans" cxnId="{0BEB9CF7-4FAF-43BB-AEE7-D4182895CB15}">
      <dgm:prSet/>
      <dgm:spPr/>
      <dgm:t>
        <a:bodyPr/>
        <a:lstStyle/>
        <a:p>
          <a:endParaRPr lang="ru-RU"/>
        </a:p>
      </dgm:t>
    </dgm:pt>
    <dgm:pt modelId="{47BE30D8-5851-4C35-BE36-1A74D8E2A88F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600" dirty="0"/>
            <a:t>Сидя в удобной позе, рука на столе на уровне сердца</a:t>
          </a:r>
        </a:p>
      </dgm:t>
    </dgm:pt>
    <dgm:pt modelId="{8A1E7B8A-9C70-478B-86CD-650632FF3A7F}" type="parTrans" cxnId="{F26B6858-3A33-42A6-9185-113A0A0644C0}">
      <dgm:prSet/>
      <dgm:spPr/>
      <dgm:t>
        <a:bodyPr/>
        <a:lstStyle/>
        <a:p>
          <a:endParaRPr lang="ru-RU"/>
        </a:p>
      </dgm:t>
    </dgm:pt>
    <dgm:pt modelId="{72C02305-0A0A-4C3B-88DA-A0E23D085D3B}" type="sibTrans" cxnId="{F26B6858-3A33-42A6-9185-113A0A0644C0}">
      <dgm:prSet/>
      <dgm:spPr/>
      <dgm:t>
        <a:bodyPr/>
        <a:lstStyle/>
        <a:p>
          <a:endParaRPr lang="ru-RU"/>
        </a:p>
      </dgm:t>
    </dgm:pt>
    <dgm:pt modelId="{E5FB83B3-1F89-4451-B0E7-5355EA2F05C8}">
      <dgm:prSet phldrT="[Текст]"/>
      <dgm:spPr>
        <a:solidFill>
          <a:schemeClr val="accent2"/>
        </a:solidFill>
      </dgm:spPr>
      <dgm:t>
        <a:bodyPr/>
        <a:lstStyle/>
        <a:p>
          <a:r>
            <a:rPr lang="ru-RU" dirty="0"/>
            <a:t>Манжета накладывается на плечо, нижний край на 2 см выше локтевого сгиба</a:t>
          </a:r>
        </a:p>
      </dgm:t>
    </dgm:pt>
    <dgm:pt modelId="{CD7E975C-3503-4AF8-BF9F-7358E7A9E875}" type="parTrans" cxnId="{74DE4817-BE0D-4A4F-8A0E-FEC306207821}">
      <dgm:prSet/>
      <dgm:spPr/>
      <dgm:t>
        <a:bodyPr/>
        <a:lstStyle/>
        <a:p>
          <a:endParaRPr lang="ru-RU"/>
        </a:p>
      </dgm:t>
    </dgm:pt>
    <dgm:pt modelId="{B7C3CEE8-04C1-418F-B3D8-0DA1C76573B5}" type="sibTrans" cxnId="{74DE4817-BE0D-4A4F-8A0E-FEC306207821}">
      <dgm:prSet/>
      <dgm:spPr/>
      <dgm:t>
        <a:bodyPr/>
        <a:lstStyle/>
        <a:p>
          <a:endParaRPr lang="ru-RU"/>
        </a:p>
      </dgm:t>
    </dgm:pt>
    <dgm:pt modelId="{243B7660-B870-41DC-9D9C-48EA7A69526D}">
      <dgm:prSet phldrT="[Текст]"/>
      <dgm:spPr>
        <a:solidFill>
          <a:schemeClr val="accent3"/>
        </a:solidFill>
      </dgm:spPr>
      <dgm:t>
        <a:bodyPr/>
        <a:lstStyle/>
        <a:p>
          <a:r>
            <a:rPr lang="ru-RU" dirty="0"/>
            <a:t>Результаты измерения АД рекомендуется записывать в личный дневник</a:t>
          </a:r>
        </a:p>
      </dgm:t>
    </dgm:pt>
    <dgm:pt modelId="{31F8CE38-0BBD-46F5-8765-4C50AF7B80B8}" type="parTrans" cxnId="{CA73B64F-22DD-49DB-A01B-ECD2A9EE88D6}">
      <dgm:prSet/>
      <dgm:spPr/>
      <dgm:t>
        <a:bodyPr/>
        <a:lstStyle/>
        <a:p>
          <a:endParaRPr lang="ru-RU"/>
        </a:p>
      </dgm:t>
    </dgm:pt>
    <dgm:pt modelId="{2B20610C-1333-45FB-B879-BDB1CA78C54C}" type="sibTrans" cxnId="{CA73B64F-22DD-49DB-A01B-ECD2A9EE88D6}">
      <dgm:prSet/>
      <dgm:spPr/>
      <dgm:t>
        <a:bodyPr/>
        <a:lstStyle/>
        <a:p>
          <a:endParaRPr lang="ru-RU"/>
        </a:p>
      </dgm:t>
    </dgm:pt>
    <dgm:pt modelId="{33977F66-ADCA-4510-BDC1-E24D5F23C76C}" type="pres">
      <dgm:prSet presAssocID="{35B8FB25-BE81-4502-98DB-89A381BFFBE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0E0708A-EB82-4DFE-B833-7D1DF12E948C}" type="pres">
      <dgm:prSet presAssocID="{35B8FB25-BE81-4502-98DB-89A381BFFBE5}" presName="Name1" presStyleCnt="0"/>
      <dgm:spPr/>
    </dgm:pt>
    <dgm:pt modelId="{700989CF-28B9-4E7F-BA46-E1994426FB90}" type="pres">
      <dgm:prSet presAssocID="{35B8FB25-BE81-4502-98DB-89A381BFFBE5}" presName="cycle" presStyleCnt="0"/>
      <dgm:spPr/>
    </dgm:pt>
    <dgm:pt modelId="{362EF0D3-C930-4F28-A2F4-C66CB4EC8E3A}" type="pres">
      <dgm:prSet presAssocID="{35B8FB25-BE81-4502-98DB-89A381BFFBE5}" presName="srcNode" presStyleLbl="node1" presStyleIdx="0" presStyleCnt="5"/>
      <dgm:spPr/>
    </dgm:pt>
    <dgm:pt modelId="{F062E09A-0978-436B-AD50-B5FD91FC8315}" type="pres">
      <dgm:prSet presAssocID="{35B8FB25-BE81-4502-98DB-89A381BFFBE5}" presName="conn" presStyleLbl="parChTrans1D2" presStyleIdx="0" presStyleCnt="1"/>
      <dgm:spPr/>
      <dgm:t>
        <a:bodyPr/>
        <a:lstStyle/>
        <a:p>
          <a:endParaRPr lang="ru-RU"/>
        </a:p>
      </dgm:t>
    </dgm:pt>
    <dgm:pt modelId="{C5168399-E2D7-478E-AFF7-A0D582FD409F}" type="pres">
      <dgm:prSet presAssocID="{35B8FB25-BE81-4502-98DB-89A381BFFBE5}" presName="extraNode" presStyleLbl="node1" presStyleIdx="0" presStyleCnt="5"/>
      <dgm:spPr/>
    </dgm:pt>
    <dgm:pt modelId="{45D4C4B3-AC5F-4237-996A-851FBBA17A84}" type="pres">
      <dgm:prSet presAssocID="{35B8FB25-BE81-4502-98DB-89A381BFFBE5}" presName="dstNode" presStyleLbl="node1" presStyleIdx="0" presStyleCnt="5"/>
      <dgm:spPr/>
    </dgm:pt>
    <dgm:pt modelId="{E13D7493-1D6B-4A9A-8096-88DFD43092DA}" type="pres">
      <dgm:prSet presAssocID="{3EF3F53A-9F8C-4B45-961B-0CA7760ED294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28A00F-5998-44C7-9221-95A9EA7E0330}" type="pres">
      <dgm:prSet presAssocID="{3EF3F53A-9F8C-4B45-961B-0CA7760ED294}" presName="accent_1" presStyleCnt="0"/>
      <dgm:spPr/>
    </dgm:pt>
    <dgm:pt modelId="{80081D1F-CAFF-403A-955F-B033EE470204}" type="pres">
      <dgm:prSet presAssocID="{3EF3F53A-9F8C-4B45-961B-0CA7760ED294}" presName="accentRepeatNode" presStyleLbl="solidFgAcc1" presStyleIdx="0" presStyleCnt="5"/>
      <dgm:spPr>
        <a:blipFill rotWithShape="0">
          <a:blip xmlns:r="http://schemas.openxmlformats.org/officeDocument/2006/relationships" r:embed="rId1"/>
          <a:srcRect/>
          <a:stretch>
            <a:fillRect t="-13000" b="-13000"/>
          </a:stretch>
        </a:blipFill>
      </dgm:spPr>
    </dgm:pt>
    <dgm:pt modelId="{E8E998B1-84BD-44FD-A5C8-94F76D6AB646}" type="pres">
      <dgm:prSet presAssocID="{43356642-3EB2-40A1-8313-95F546D161C3}" presName="text_2" presStyleLbl="node1" presStyleIdx="1" presStyleCnt="5" custScaleY="144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88B0B-8ADD-46EE-9CEC-1DC4B7AC7054}" type="pres">
      <dgm:prSet presAssocID="{43356642-3EB2-40A1-8313-95F546D161C3}" presName="accent_2" presStyleCnt="0"/>
      <dgm:spPr/>
    </dgm:pt>
    <dgm:pt modelId="{C277F752-01A6-4989-87A7-F338AA0F6E66}" type="pres">
      <dgm:prSet presAssocID="{43356642-3EB2-40A1-8313-95F546D161C3}" presName="accentRepeatNode" presStyleLbl="solidFgAcc1" presStyleIdx="1" presStyleCnt="5"/>
      <dgm:spPr>
        <a:blipFill rotWithShape="0">
          <a:blip xmlns:r="http://schemas.openxmlformats.org/officeDocument/2006/relationships" r:embed="rId2"/>
          <a:srcRect/>
          <a:stretch>
            <a:fillRect l="-4000" r="-4000"/>
          </a:stretch>
        </a:blipFill>
        <a:ln>
          <a:solidFill>
            <a:schemeClr val="accent6"/>
          </a:solidFill>
        </a:ln>
      </dgm:spPr>
    </dgm:pt>
    <dgm:pt modelId="{A44E315A-FC2A-42D0-9671-17D226387E61}" type="pres">
      <dgm:prSet presAssocID="{47BE30D8-5851-4C35-BE36-1A74D8E2A88F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DDC5F-13B0-43A7-A2CA-E0AF6A8DE92B}" type="pres">
      <dgm:prSet presAssocID="{47BE30D8-5851-4C35-BE36-1A74D8E2A88F}" presName="accent_3" presStyleCnt="0"/>
      <dgm:spPr/>
    </dgm:pt>
    <dgm:pt modelId="{3B422110-3611-4A35-92F0-55F066EDCA59}" type="pres">
      <dgm:prSet presAssocID="{47BE30D8-5851-4C35-BE36-1A74D8E2A88F}" presName="accentRepeatNode" presStyleLbl="solidFgAcc1" presStyleIdx="2" presStyleCnt="5"/>
      <dgm:spPr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>
          <a:solidFill>
            <a:schemeClr val="accent5"/>
          </a:solidFill>
        </a:ln>
      </dgm:spPr>
    </dgm:pt>
    <dgm:pt modelId="{2E2C25EE-03E6-4F38-BF78-E19995D489E4}" type="pres">
      <dgm:prSet presAssocID="{E5FB83B3-1F89-4451-B0E7-5355EA2F05C8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CFDF16-7474-4E97-80F3-4CBBAFCA6AAB}" type="pres">
      <dgm:prSet presAssocID="{E5FB83B3-1F89-4451-B0E7-5355EA2F05C8}" presName="accent_4" presStyleCnt="0"/>
      <dgm:spPr/>
    </dgm:pt>
    <dgm:pt modelId="{1D573DA0-E3A6-4E9E-9578-E2A4D8200E48}" type="pres">
      <dgm:prSet presAssocID="{E5FB83B3-1F89-4451-B0E7-5355EA2F05C8}" presName="accentRepeatNode" presStyleLbl="solidFgAcc1" presStyleIdx="3" presStyleCnt="5"/>
      <dgm:spPr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>
          <a:solidFill>
            <a:schemeClr val="accent2"/>
          </a:solidFill>
        </a:ln>
      </dgm:spPr>
    </dgm:pt>
    <dgm:pt modelId="{53A282B7-DE4D-4B48-A295-05CE585E612F}" type="pres">
      <dgm:prSet presAssocID="{243B7660-B870-41DC-9D9C-48EA7A69526D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839A1-773B-438A-9968-579CE3AEAA21}" type="pres">
      <dgm:prSet presAssocID="{243B7660-B870-41DC-9D9C-48EA7A69526D}" presName="accent_5" presStyleCnt="0"/>
      <dgm:spPr/>
    </dgm:pt>
    <dgm:pt modelId="{DFE7E3DB-ACD2-40BD-A33F-BEE404CF4EFE}" type="pres">
      <dgm:prSet presAssocID="{243B7660-B870-41DC-9D9C-48EA7A69526D}" presName="accentRepeatNode" presStyleLbl="solidFgAcc1" presStyleIdx="4" presStyleCnt="5"/>
      <dgm:spPr>
        <a:blipFill rotWithShape="0">
          <a:blip xmlns:r="http://schemas.openxmlformats.org/officeDocument/2006/relationships" r:embed="rId5"/>
          <a:srcRect/>
          <a:stretch>
            <a:fillRect l="-57000" r="-57000"/>
          </a:stretch>
        </a:blipFill>
        <a:ln>
          <a:solidFill>
            <a:schemeClr val="accent3"/>
          </a:solidFill>
        </a:ln>
      </dgm:spPr>
    </dgm:pt>
  </dgm:ptLst>
  <dgm:cxnLst>
    <dgm:cxn modelId="{58196CAF-497B-4985-ADB5-3814AA68908E}" type="presOf" srcId="{35B8FB25-BE81-4502-98DB-89A381BFFBE5}" destId="{33977F66-ADCA-4510-BDC1-E24D5F23C76C}" srcOrd="0" destOrd="0" presId="urn:microsoft.com/office/officeart/2008/layout/VerticalCurvedList"/>
    <dgm:cxn modelId="{47025AB5-0DF0-4B07-805D-0A5E987396D8}" type="presOf" srcId="{43356642-3EB2-40A1-8313-95F546D161C3}" destId="{E8E998B1-84BD-44FD-A5C8-94F76D6AB646}" srcOrd="0" destOrd="0" presId="urn:microsoft.com/office/officeart/2008/layout/VerticalCurvedList"/>
    <dgm:cxn modelId="{08CDB986-7F68-4DFF-BB7D-D2CE76C1C124}" type="presOf" srcId="{3EF3F53A-9F8C-4B45-961B-0CA7760ED294}" destId="{E13D7493-1D6B-4A9A-8096-88DFD43092DA}" srcOrd="0" destOrd="0" presId="urn:microsoft.com/office/officeart/2008/layout/VerticalCurvedList"/>
    <dgm:cxn modelId="{F26B6858-3A33-42A6-9185-113A0A0644C0}" srcId="{35B8FB25-BE81-4502-98DB-89A381BFFBE5}" destId="{47BE30D8-5851-4C35-BE36-1A74D8E2A88F}" srcOrd="2" destOrd="0" parTransId="{8A1E7B8A-9C70-478B-86CD-650632FF3A7F}" sibTransId="{72C02305-0A0A-4C3B-88DA-A0E23D085D3B}"/>
    <dgm:cxn modelId="{74DE4817-BE0D-4A4F-8A0E-FEC306207821}" srcId="{35B8FB25-BE81-4502-98DB-89A381BFFBE5}" destId="{E5FB83B3-1F89-4451-B0E7-5355EA2F05C8}" srcOrd="3" destOrd="0" parTransId="{CD7E975C-3503-4AF8-BF9F-7358E7A9E875}" sibTransId="{B7C3CEE8-04C1-418F-B3D8-0DA1C76573B5}"/>
    <dgm:cxn modelId="{96ED8565-8EE8-4CF7-B211-74774D0BBC16}" type="presOf" srcId="{10F89BF4-9577-4874-A50D-3387E9D135E5}" destId="{F062E09A-0978-436B-AD50-B5FD91FC8315}" srcOrd="0" destOrd="0" presId="urn:microsoft.com/office/officeart/2008/layout/VerticalCurvedList"/>
    <dgm:cxn modelId="{0BEB9CF7-4FAF-43BB-AEE7-D4182895CB15}" srcId="{35B8FB25-BE81-4502-98DB-89A381BFFBE5}" destId="{43356642-3EB2-40A1-8313-95F546D161C3}" srcOrd="1" destOrd="0" parTransId="{060C1831-904D-4E9B-A05D-209A6B2523DB}" sibTransId="{B9330FF9-BE46-485C-A761-426AE687B3C0}"/>
    <dgm:cxn modelId="{B37A889D-9004-4244-ADB3-34D529A35DD0}" type="presOf" srcId="{E5FB83B3-1F89-4451-B0E7-5355EA2F05C8}" destId="{2E2C25EE-03E6-4F38-BF78-E19995D489E4}" srcOrd="0" destOrd="0" presId="urn:microsoft.com/office/officeart/2008/layout/VerticalCurvedList"/>
    <dgm:cxn modelId="{3257149C-AA1E-46FB-9E22-B84300DF293F}" srcId="{35B8FB25-BE81-4502-98DB-89A381BFFBE5}" destId="{3EF3F53A-9F8C-4B45-961B-0CA7760ED294}" srcOrd="0" destOrd="0" parTransId="{9B808B7E-B8DC-4722-9332-C2470C13A051}" sibTransId="{10F89BF4-9577-4874-A50D-3387E9D135E5}"/>
    <dgm:cxn modelId="{CA73B64F-22DD-49DB-A01B-ECD2A9EE88D6}" srcId="{35B8FB25-BE81-4502-98DB-89A381BFFBE5}" destId="{243B7660-B870-41DC-9D9C-48EA7A69526D}" srcOrd="4" destOrd="0" parTransId="{31F8CE38-0BBD-46F5-8765-4C50AF7B80B8}" sibTransId="{2B20610C-1333-45FB-B879-BDB1CA78C54C}"/>
    <dgm:cxn modelId="{498C90D4-FD93-442D-A9E5-741050620629}" type="presOf" srcId="{243B7660-B870-41DC-9D9C-48EA7A69526D}" destId="{53A282B7-DE4D-4B48-A295-05CE585E612F}" srcOrd="0" destOrd="0" presId="urn:microsoft.com/office/officeart/2008/layout/VerticalCurvedList"/>
    <dgm:cxn modelId="{663A7E0C-0705-48A7-9A57-53A4DB50CC2D}" type="presOf" srcId="{47BE30D8-5851-4C35-BE36-1A74D8E2A88F}" destId="{A44E315A-FC2A-42D0-9671-17D226387E61}" srcOrd="0" destOrd="0" presId="urn:microsoft.com/office/officeart/2008/layout/VerticalCurvedList"/>
    <dgm:cxn modelId="{BE76C5D4-65F8-4C4D-B523-41ECEE47431F}" type="presParOf" srcId="{33977F66-ADCA-4510-BDC1-E24D5F23C76C}" destId="{60E0708A-EB82-4DFE-B833-7D1DF12E948C}" srcOrd="0" destOrd="0" presId="urn:microsoft.com/office/officeart/2008/layout/VerticalCurvedList"/>
    <dgm:cxn modelId="{99B412C4-B84E-4AE4-8084-5892C2E625BA}" type="presParOf" srcId="{60E0708A-EB82-4DFE-B833-7D1DF12E948C}" destId="{700989CF-28B9-4E7F-BA46-E1994426FB90}" srcOrd="0" destOrd="0" presId="urn:microsoft.com/office/officeart/2008/layout/VerticalCurvedList"/>
    <dgm:cxn modelId="{97C77D01-45C2-4AEB-9233-A26709F455DD}" type="presParOf" srcId="{700989CF-28B9-4E7F-BA46-E1994426FB90}" destId="{362EF0D3-C930-4F28-A2F4-C66CB4EC8E3A}" srcOrd="0" destOrd="0" presId="urn:microsoft.com/office/officeart/2008/layout/VerticalCurvedList"/>
    <dgm:cxn modelId="{6A9D9216-A177-4C11-B7D3-F73AA98F1A0E}" type="presParOf" srcId="{700989CF-28B9-4E7F-BA46-E1994426FB90}" destId="{F062E09A-0978-436B-AD50-B5FD91FC8315}" srcOrd="1" destOrd="0" presId="urn:microsoft.com/office/officeart/2008/layout/VerticalCurvedList"/>
    <dgm:cxn modelId="{1E3747FA-0E06-47CA-915D-EF2303128382}" type="presParOf" srcId="{700989CF-28B9-4E7F-BA46-E1994426FB90}" destId="{C5168399-E2D7-478E-AFF7-A0D582FD409F}" srcOrd="2" destOrd="0" presId="urn:microsoft.com/office/officeart/2008/layout/VerticalCurvedList"/>
    <dgm:cxn modelId="{7BE92423-3FD6-4039-A769-D4BEB0D76168}" type="presParOf" srcId="{700989CF-28B9-4E7F-BA46-E1994426FB90}" destId="{45D4C4B3-AC5F-4237-996A-851FBBA17A84}" srcOrd="3" destOrd="0" presId="urn:microsoft.com/office/officeart/2008/layout/VerticalCurvedList"/>
    <dgm:cxn modelId="{F2A6D92C-49FF-436D-BF66-8008A95D98B2}" type="presParOf" srcId="{60E0708A-EB82-4DFE-B833-7D1DF12E948C}" destId="{E13D7493-1D6B-4A9A-8096-88DFD43092DA}" srcOrd="1" destOrd="0" presId="urn:microsoft.com/office/officeart/2008/layout/VerticalCurvedList"/>
    <dgm:cxn modelId="{111BC49F-D286-47E2-AFFD-CD6B2A4FE6D2}" type="presParOf" srcId="{60E0708A-EB82-4DFE-B833-7D1DF12E948C}" destId="{9B28A00F-5998-44C7-9221-95A9EA7E0330}" srcOrd="2" destOrd="0" presId="urn:microsoft.com/office/officeart/2008/layout/VerticalCurvedList"/>
    <dgm:cxn modelId="{C4BF5DDD-CA4B-412C-B53A-D784675E2BF6}" type="presParOf" srcId="{9B28A00F-5998-44C7-9221-95A9EA7E0330}" destId="{80081D1F-CAFF-403A-955F-B033EE470204}" srcOrd="0" destOrd="0" presId="urn:microsoft.com/office/officeart/2008/layout/VerticalCurvedList"/>
    <dgm:cxn modelId="{FE47486E-945E-4DB7-A1AF-E1D9912AE19F}" type="presParOf" srcId="{60E0708A-EB82-4DFE-B833-7D1DF12E948C}" destId="{E8E998B1-84BD-44FD-A5C8-94F76D6AB646}" srcOrd="3" destOrd="0" presId="urn:microsoft.com/office/officeart/2008/layout/VerticalCurvedList"/>
    <dgm:cxn modelId="{C238EA27-E428-4AE7-AA24-CD8AECB4CFC7}" type="presParOf" srcId="{60E0708A-EB82-4DFE-B833-7D1DF12E948C}" destId="{D2588B0B-8ADD-46EE-9CEC-1DC4B7AC7054}" srcOrd="4" destOrd="0" presId="urn:microsoft.com/office/officeart/2008/layout/VerticalCurvedList"/>
    <dgm:cxn modelId="{595B7C44-251C-4772-9107-B9F679D20DBF}" type="presParOf" srcId="{D2588B0B-8ADD-46EE-9CEC-1DC4B7AC7054}" destId="{C277F752-01A6-4989-87A7-F338AA0F6E66}" srcOrd="0" destOrd="0" presId="urn:microsoft.com/office/officeart/2008/layout/VerticalCurvedList"/>
    <dgm:cxn modelId="{8C73FCA6-0B36-4058-A9E7-650B9CCA4E7E}" type="presParOf" srcId="{60E0708A-EB82-4DFE-B833-7D1DF12E948C}" destId="{A44E315A-FC2A-42D0-9671-17D226387E61}" srcOrd="5" destOrd="0" presId="urn:microsoft.com/office/officeart/2008/layout/VerticalCurvedList"/>
    <dgm:cxn modelId="{03BCA6BB-F91F-474E-A729-085A5BA1B179}" type="presParOf" srcId="{60E0708A-EB82-4DFE-B833-7D1DF12E948C}" destId="{BA3DDC5F-13B0-43A7-A2CA-E0AF6A8DE92B}" srcOrd="6" destOrd="0" presId="urn:microsoft.com/office/officeart/2008/layout/VerticalCurvedList"/>
    <dgm:cxn modelId="{E471AED0-A42E-43BB-AAC3-F14309498C81}" type="presParOf" srcId="{BA3DDC5F-13B0-43A7-A2CA-E0AF6A8DE92B}" destId="{3B422110-3611-4A35-92F0-55F066EDCA59}" srcOrd="0" destOrd="0" presId="urn:microsoft.com/office/officeart/2008/layout/VerticalCurvedList"/>
    <dgm:cxn modelId="{6917A661-1D6F-48E6-9E1F-24F9B196C8D8}" type="presParOf" srcId="{60E0708A-EB82-4DFE-B833-7D1DF12E948C}" destId="{2E2C25EE-03E6-4F38-BF78-E19995D489E4}" srcOrd="7" destOrd="0" presId="urn:microsoft.com/office/officeart/2008/layout/VerticalCurvedList"/>
    <dgm:cxn modelId="{EFADBE8B-AA1C-433C-A900-FABE627853FB}" type="presParOf" srcId="{60E0708A-EB82-4DFE-B833-7D1DF12E948C}" destId="{7DCFDF16-7474-4E97-80F3-4CBBAFCA6AAB}" srcOrd="8" destOrd="0" presId="urn:microsoft.com/office/officeart/2008/layout/VerticalCurvedList"/>
    <dgm:cxn modelId="{D7156589-19E9-4432-9541-4FD64E58A47C}" type="presParOf" srcId="{7DCFDF16-7474-4E97-80F3-4CBBAFCA6AAB}" destId="{1D573DA0-E3A6-4E9E-9578-E2A4D8200E48}" srcOrd="0" destOrd="0" presId="urn:microsoft.com/office/officeart/2008/layout/VerticalCurvedList"/>
    <dgm:cxn modelId="{C729EB34-1C00-4B0D-994B-8A3C47D1243B}" type="presParOf" srcId="{60E0708A-EB82-4DFE-B833-7D1DF12E948C}" destId="{53A282B7-DE4D-4B48-A295-05CE585E612F}" srcOrd="9" destOrd="0" presId="urn:microsoft.com/office/officeart/2008/layout/VerticalCurvedList"/>
    <dgm:cxn modelId="{AD30D4B7-19F0-4EDB-B258-A407523BDB96}" type="presParOf" srcId="{60E0708A-EB82-4DFE-B833-7D1DF12E948C}" destId="{4EC839A1-773B-438A-9968-579CE3AEAA21}" srcOrd="10" destOrd="0" presId="urn:microsoft.com/office/officeart/2008/layout/VerticalCurvedList"/>
    <dgm:cxn modelId="{70B6A15F-5C5C-40D3-A1CD-4FE2C5B7D010}" type="presParOf" srcId="{4EC839A1-773B-438A-9968-579CE3AEAA21}" destId="{DFE7E3DB-ACD2-40BD-A33F-BEE404CF4EF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683299D-ABAB-43FC-94D4-E7FFD23C34D2}" type="doc">
      <dgm:prSet loTypeId="urn:microsoft.com/office/officeart/2005/8/layout/vList4" loCatId="picture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ru-RU"/>
        </a:p>
      </dgm:t>
    </dgm:pt>
    <dgm:pt modelId="{B1F41F86-D58B-4E2A-99EB-08ED345D685C}">
      <dgm:prSet phldrT="[Текст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dirty="0"/>
            <a:t>Нормализация массы тела</a:t>
          </a:r>
        </a:p>
      </dgm:t>
    </dgm:pt>
    <dgm:pt modelId="{E712F93B-DD69-4828-9E1A-6D9CA5A87CBB}" type="parTrans" cxnId="{88CB1F97-2BEC-429F-9965-CAFCA3B08695}">
      <dgm:prSet/>
      <dgm:spPr/>
      <dgm:t>
        <a:bodyPr/>
        <a:lstStyle/>
        <a:p>
          <a:endParaRPr lang="ru-RU"/>
        </a:p>
      </dgm:t>
    </dgm:pt>
    <dgm:pt modelId="{2630DC6E-2CA8-4689-88B9-B541492E931A}" type="sibTrans" cxnId="{88CB1F97-2BEC-429F-9965-CAFCA3B08695}">
      <dgm:prSet/>
      <dgm:spPr/>
      <dgm:t>
        <a:bodyPr/>
        <a:lstStyle/>
        <a:p>
          <a:endParaRPr lang="ru-RU"/>
        </a:p>
      </dgm:t>
    </dgm:pt>
    <dgm:pt modelId="{8B1AF8FD-A3D2-40E0-8F96-BD78CAB7EFF9}">
      <dgm:prSet phldrT="[Текст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b="1" dirty="0"/>
            <a:t>Ограничение потребления соли</a:t>
          </a:r>
        </a:p>
      </dgm:t>
    </dgm:pt>
    <dgm:pt modelId="{6E05D4EB-4646-40BE-8FC6-097CE4CE8A7A}" type="parTrans" cxnId="{690DE83A-2CA6-4A3F-AAF4-061094A9A68B}">
      <dgm:prSet/>
      <dgm:spPr/>
      <dgm:t>
        <a:bodyPr/>
        <a:lstStyle/>
        <a:p>
          <a:endParaRPr lang="ru-RU"/>
        </a:p>
      </dgm:t>
    </dgm:pt>
    <dgm:pt modelId="{23673013-59AA-4B51-9009-E52BDA4F37D6}" type="sibTrans" cxnId="{690DE83A-2CA6-4A3F-AAF4-061094A9A68B}">
      <dgm:prSet/>
      <dgm:spPr/>
      <dgm:t>
        <a:bodyPr/>
        <a:lstStyle/>
        <a:p>
          <a:endParaRPr lang="ru-RU"/>
        </a:p>
      </dgm:t>
    </dgm:pt>
    <dgm:pt modelId="{ACF772B0-33C6-4EDC-B2F2-A3316CF6BE04}">
      <dgm:prSet phldrT="[Текст]"/>
      <dgm:spPr/>
      <dgm:t>
        <a:bodyPr/>
        <a:lstStyle/>
        <a:p>
          <a:r>
            <a:rPr lang="ru-RU" b="1" dirty="0"/>
            <a:t>Ежедневные динамические аэробные физические нагрузки </a:t>
          </a:r>
        </a:p>
      </dgm:t>
    </dgm:pt>
    <dgm:pt modelId="{540EFC8A-31B0-4043-94E4-7086F8E8DD12}" type="parTrans" cxnId="{5BF68857-D7E9-4458-9EC0-EA546E862BB8}">
      <dgm:prSet/>
      <dgm:spPr/>
      <dgm:t>
        <a:bodyPr/>
        <a:lstStyle/>
        <a:p>
          <a:endParaRPr lang="ru-RU"/>
        </a:p>
      </dgm:t>
    </dgm:pt>
    <dgm:pt modelId="{060F8F46-0594-47E0-9884-C64275B96FD7}" type="sibTrans" cxnId="{5BF68857-D7E9-4458-9EC0-EA546E862BB8}">
      <dgm:prSet/>
      <dgm:spPr/>
      <dgm:t>
        <a:bodyPr/>
        <a:lstStyle/>
        <a:p>
          <a:endParaRPr lang="ru-RU"/>
        </a:p>
      </dgm:t>
    </dgm:pt>
    <dgm:pt modelId="{29EB0D32-3447-4205-82DC-6999DB5482A4}">
      <dgm:prSet phldrT="[Текст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dirty="0"/>
            <a:t> ИМТ 19-25</a:t>
          </a:r>
        </a:p>
      </dgm:t>
    </dgm:pt>
    <dgm:pt modelId="{EDE504EB-AA4D-4689-878C-CA1F7E61784D}" type="parTrans" cxnId="{CB4E7355-8633-44A1-903A-2C568EC065E7}">
      <dgm:prSet/>
      <dgm:spPr/>
      <dgm:t>
        <a:bodyPr/>
        <a:lstStyle/>
        <a:p>
          <a:endParaRPr lang="ru-RU"/>
        </a:p>
      </dgm:t>
    </dgm:pt>
    <dgm:pt modelId="{9222EB23-CC9D-44E3-99DC-3139B8DB5913}" type="sibTrans" cxnId="{CB4E7355-8633-44A1-903A-2C568EC065E7}">
      <dgm:prSet/>
      <dgm:spPr/>
      <dgm:t>
        <a:bodyPr/>
        <a:lstStyle/>
        <a:p>
          <a:endParaRPr lang="ru-RU"/>
        </a:p>
      </dgm:t>
    </dgm:pt>
    <dgm:pt modelId="{9B9231E5-6A52-415C-9A3E-E6128A6D65EE}">
      <dgm:prSet phldrT="[Текст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b="1" dirty="0"/>
            <a:t>не более 5 </a:t>
          </a:r>
          <a:r>
            <a:rPr lang="ru-RU" b="1" dirty="0" err="1"/>
            <a:t>гр</a:t>
          </a:r>
          <a:r>
            <a:rPr lang="ru-RU" b="1" dirty="0"/>
            <a:t> ежедневно (чайная ложка без горки)</a:t>
          </a:r>
        </a:p>
      </dgm:t>
    </dgm:pt>
    <dgm:pt modelId="{A95399FA-C059-4764-A28D-00326163CBF2}" type="parTrans" cxnId="{3AC82D55-3B5E-4577-8573-E16FB009BDD9}">
      <dgm:prSet/>
      <dgm:spPr/>
      <dgm:t>
        <a:bodyPr/>
        <a:lstStyle/>
        <a:p>
          <a:endParaRPr lang="ru-RU"/>
        </a:p>
      </dgm:t>
    </dgm:pt>
    <dgm:pt modelId="{2CA87C57-2708-4544-BEB1-455EE743D02C}" type="sibTrans" cxnId="{3AC82D55-3B5E-4577-8573-E16FB009BDD9}">
      <dgm:prSet/>
      <dgm:spPr/>
      <dgm:t>
        <a:bodyPr/>
        <a:lstStyle/>
        <a:p>
          <a:endParaRPr lang="ru-RU"/>
        </a:p>
      </dgm:t>
    </dgm:pt>
    <dgm:pt modelId="{87212718-1D3F-4334-8BE3-00F140266C88}">
      <dgm:prSet phldrT="[Текст]"/>
      <dgm:spPr/>
      <dgm:t>
        <a:bodyPr/>
        <a:lstStyle/>
        <a:p>
          <a:r>
            <a:rPr lang="ru-RU" b="1" dirty="0"/>
            <a:t>30-60 минут и более</a:t>
          </a:r>
        </a:p>
      </dgm:t>
    </dgm:pt>
    <dgm:pt modelId="{8E4DBC98-1AC1-4367-B769-6EB2BB042BE4}" type="parTrans" cxnId="{3B758AAB-C473-4FBA-B2EA-53309BF72206}">
      <dgm:prSet/>
      <dgm:spPr/>
      <dgm:t>
        <a:bodyPr/>
        <a:lstStyle/>
        <a:p>
          <a:endParaRPr lang="ru-RU"/>
        </a:p>
      </dgm:t>
    </dgm:pt>
    <dgm:pt modelId="{C69C1D90-F807-489F-8382-5C4DE939A702}" type="sibTrans" cxnId="{3B758AAB-C473-4FBA-B2EA-53309BF72206}">
      <dgm:prSet/>
      <dgm:spPr/>
      <dgm:t>
        <a:bodyPr/>
        <a:lstStyle/>
        <a:p>
          <a:endParaRPr lang="ru-RU"/>
        </a:p>
      </dgm:t>
    </dgm:pt>
    <dgm:pt modelId="{5B1E0098-C13B-4921-91FC-BD39B7F523B1}">
      <dgm:prSet phldrT="[Текст]"/>
      <dgm:spPr/>
      <dgm:t>
        <a:bodyPr/>
        <a:lstStyle/>
        <a:p>
          <a:r>
            <a:rPr lang="ru-RU" b="1" dirty="0"/>
            <a:t>Прогулки, катание на лыжах, велосипеде, плавание</a:t>
          </a:r>
        </a:p>
      </dgm:t>
    </dgm:pt>
    <dgm:pt modelId="{9BFD39E9-B74F-4B6F-B2E4-1F0B73679152}" type="parTrans" cxnId="{D204128B-800C-4ED8-99ED-BDEE50931C6B}">
      <dgm:prSet/>
      <dgm:spPr/>
      <dgm:t>
        <a:bodyPr/>
        <a:lstStyle/>
        <a:p>
          <a:endParaRPr lang="ru-RU"/>
        </a:p>
      </dgm:t>
    </dgm:pt>
    <dgm:pt modelId="{FEC0E326-AA74-42A0-9B3C-1559CDB1E26C}" type="sibTrans" cxnId="{D204128B-800C-4ED8-99ED-BDEE50931C6B}">
      <dgm:prSet/>
      <dgm:spPr/>
      <dgm:t>
        <a:bodyPr/>
        <a:lstStyle/>
        <a:p>
          <a:endParaRPr lang="ru-RU"/>
        </a:p>
      </dgm:t>
    </dgm:pt>
    <dgm:pt modelId="{6FD98A34-802A-417D-B343-C9B454989404}">
      <dgm:prSet phldrT="[Текст]"/>
      <dgm:spPr>
        <a:solidFill>
          <a:schemeClr val="accent2"/>
        </a:solidFill>
        <a:ln>
          <a:solidFill>
            <a:schemeClr val="accent2"/>
          </a:solidFill>
        </a:ln>
      </dgm:spPr>
      <dgm:t>
        <a:bodyPr/>
        <a:lstStyle/>
        <a:p>
          <a:r>
            <a:rPr lang="ru-RU" b="1" dirty="0"/>
            <a:t>Отказаться от курения</a:t>
          </a:r>
        </a:p>
      </dgm:t>
    </dgm:pt>
    <dgm:pt modelId="{C5EC762C-C3D0-484F-A0B8-CE1FC27807F0}" type="parTrans" cxnId="{69F79032-6FD8-4E17-B506-7B82915C7325}">
      <dgm:prSet/>
      <dgm:spPr/>
      <dgm:t>
        <a:bodyPr/>
        <a:lstStyle/>
        <a:p>
          <a:endParaRPr lang="ru-RU"/>
        </a:p>
      </dgm:t>
    </dgm:pt>
    <dgm:pt modelId="{C145C7DC-9E52-4AC9-977A-1D3F2C548166}" type="sibTrans" cxnId="{69F79032-6FD8-4E17-B506-7B82915C7325}">
      <dgm:prSet/>
      <dgm:spPr/>
      <dgm:t>
        <a:bodyPr/>
        <a:lstStyle/>
        <a:p>
          <a:endParaRPr lang="ru-RU"/>
        </a:p>
      </dgm:t>
    </dgm:pt>
    <dgm:pt modelId="{C424BB24-914A-48F1-9040-BEF341348F1F}">
      <dgm:prSet phldrT="[Текст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b="1" dirty="0"/>
            <a:t>Включить в рацион продукты, богатые калием, магнием, витаминами, пищевыми волокнами, орехи</a:t>
          </a:r>
        </a:p>
      </dgm:t>
    </dgm:pt>
    <dgm:pt modelId="{82D3C1F1-6543-4FBA-83D3-3821CF96FDE0}" type="parTrans" cxnId="{4EC49E7F-13BB-4B89-931D-6A05769729CD}">
      <dgm:prSet/>
      <dgm:spPr/>
      <dgm:t>
        <a:bodyPr/>
        <a:lstStyle/>
        <a:p>
          <a:endParaRPr lang="ru-RU"/>
        </a:p>
      </dgm:t>
    </dgm:pt>
    <dgm:pt modelId="{F0EE004D-934E-4CC2-8464-64E1BB954498}" type="sibTrans" cxnId="{4EC49E7F-13BB-4B89-931D-6A05769729CD}">
      <dgm:prSet/>
      <dgm:spPr/>
      <dgm:t>
        <a:bodyPr/>
        <a:lstStyle/>
        <a:p>
          <a:endParaRPr lang="ru-RU"/>
        </a:p>
      </dgm:t>
    </dgm:pt>
    <dgm:pt modelId="{AA226334-9C71-4E2F-BFF1-18470F66F2BC}">
      <dgm:prSet phldrT="[Текст]"/>
      <dgm:spPr>
        <a:solidFill>
          <a:schemeClr val="accent6"/>
        </a:solidFill>
        <a:ln>
          <a:solidFill>
            <a:schemeClr val="accent3"/>
          </a:solidFill>
        </a:ln>
      </dgm:spPr>
      <dgm:t>
        <a:bodyPr/>
        <a:lstStyle/>
        <a:p>
          <a:r>
            <a:rPr lang="ru-RU" b="1" dirty="0"/>
            <a:t>Ограничить прием алкоголя</a:t>
          </a:r>
        </a:p>
      </dgm:t>
    </dgm:pt>
    <dgm:pt modelId="{3033AFF1-D1DF-4313-9335-E987C9470961}" type="parTrans" cxnId="{84A5411B-1D58-4542-A316-48D8E14BA817}">
      <dgm:prSet/>
      <dgm:spPr/>
      <dgm:t>
        <a:bodyPr/>
        <a:lstStyle/>
        <a:p>
          <a:endParaRPr lang="ru-RU"/>
        </a:p>
      </dgm:t>
    </dgm:pt>
    <dgm:pt modelId="{40E3AE36-B7AF-4977-929A-90675769276E}" type="sibTrans" cxnId="{84A5411B-1D58-4542-A316-48D8E14BA817}">
      <dgm:prSet/>
      <dgm:spPr/>
      <dgm:t>
        <a:bodyPr/>
        <a:lstStyle/>
        <a:p>
          <a:endParaRPr lang="ru-RU"/>
        </a:p>
      </dgm:t>
    </dgm:pt>
    <dgm:pt modelId="{F8293CCB-12C4-46BE-92A8-13F23B08B888}">
      <dgm:prSet phldrT="[Текст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dirty="0"/>
            <a:t>За счет уменьшения общей калорийности ищи и повышения уровня физической активности</a:t>
          </a:r>
        </a:p>
      </dgm:t>
    </dgm:pt>
    <dgm:pt modelId="{C25BCA48-F412-478F-9294-321455A2A061}" type="parTrans" cxnId="{4EA135F6-18DE-4B97-A3CC-B3E2A8423A45}">
      <dgm:prSet/>
      <dgm:spPr/>
      <dgm:t>
        <a:bodyPr/>
        <a:lstStyle/>
        <a:p>
          <a:endParaRPr lang="ru-RU"/>
        </a:p>
      </dgm:t>
    </dgm:pt>
    <dgm:pt modelId="{97B219CB-FF3C-4389-AC5E-C7C72DD035C9}" type="sibTrans" cxnId="{4EA135F6-18DE-4B97-A3CC-B3E2A8423A45}">
      <dgm:prSet/>
      <dgm:spPr/>
      <dgm:t>
        <a:bodyPr/>
        <a:lstStyle/>
        <a:p>
          <a:endParaRPr lang="ru-RU"/>
        </a:p>
      </dgm:t>
    </dgm:pt>
    <dgm:pt modelId="{44924EA9-E535-41D6-818D-C8A1AF79C0F8}">
      <dgm:prSet phldrT="[Текст]"/>
      <dgm:spPr>
        <a:solidFill>
          <a:schemeClr val="accent6"/>
        </a:solidFill>
        <a:ln>
          <a:solidFill>
            <a:schemeClr val="accent6"/>
          </a:solidFill>
        </a:ln>
      </dgm:spPr>
      <dgm:t>
        <a:bodyPr/>
        <a:lstStyle/>
        <a:p>
          <a:r>
            <a:rPr lang="ru-RU" b="1" dirty="0"/>
            <a:t>Исключение продуктов, имеющих повышенное содержание  соли: соленья, копчености, колбасы, чипсы</a:t>
          </a:r>
        </a:p>
      </dgm:t>
    </dgm:pt>
    <dgm:pt modelId="{2366B98B-B5DD-4C3E-B1D0-C547917CFAE2}" type="parTrans" cxnId="{8BF9718B-4948-4CFB-BA52-B0DA844128D9}">
      <dgm:prSet/>
      <dgm:spPr/>
      <dgm:t>
        <a:bodyPr/>
        <a:lstStyle/>
        <a:p>
          <a:endParaRPr lang="ru-RU"/>
        </a:p>
      </dgm:t>
    </dgm:pt>
    <dgm:pt modelId="{4114116C-7B4D-49FB-AB82-E4260F1E26A6}" type="sibTrans" cxnId="{8BF9718B-4948-4CFB-BA52-B0DA844128D9}">
      <dgm:prSet/>
      <dgm:spPr/>
      <dgm:t>
        <a:bodyPr/>
        <a:lstStyle/>
        <a:p>
          <a:endParaRPr lang="ru-RU"/>
        </a:p>
      </dgm:t>
    </dgm:pt>
    <dgm:pt modelId="{B9FBEC31-496B-4ECE-82AD-E961407266FF}" type="pres">
      <dgm:prSet presAssocID="{D683299D-ABAB-43FC-94D4-E7FFD23C34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3097D8D-3992-433C-9967-520293EFB52F}" type="pres">
      <dgm:prSet presAssocID="{B1F41F86-D58B-4E2A-99EB-08ED345D685C}" presName="comp" presStyleCnt="0"/>
      <dgm:spPr/>
    </dgm:pt>
    <dgm:pt modelId="{31213452-328C-4BA6-B344-8D6E2BF23204}" type="pres">
      <dgm:prSet presAssocID="{B1F41F86-D58B-4E2A-99EB-08ED345D685C}" presName="box" presStyleLbl="node1" presStyleIdx="0" presStyleCnt="6"/>
      <dgm:spPr/>
      <dgm:t>
        <a:bodyPr/>
        <a:lstStyle/>
        <a:p>
          <a:endParaRPr lang="ru-RU"/>
        </a:p>
      </dgm:t>
    </dgm:pt>
    <dgm:pt modelId="{7E29D4B4-632C-412F-B718-9CACFB77E4EC}" type="pres">
      <dgm:prSet presAssocID="{B1F41F86-D58B-4E2A-99EB-08ED345D685C}" presName="img" presStyleLbl="fgImgPlace1" presStyleIdx="0" presStyleCnt="6" custScaleX="85783" custScaleY="98647"/>
      <dgm:spPr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</dgm:spPr>
    </dgm:pt>
    <dgm:pt modelId="{E99D5481-3B38-4894-99E5-CAB403D87810}" type="pres">
      <dgm:prSet presAssocID="{B1F41F86-D58B-4E2A-99EB-08ED345D685C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03D8AD-3875-43A8-A69A-30D3B1150CCD}" type="pres">
      <dgm:prSet presAssocID="{2630DC6E-2CA8-4689-88B9-B541492E931A}" presName="spacer" presStyleCnt="0"/>
      <dgm:spPr/>
    </dgm:pt>
    <dgm:pt modelId="{B5BD16CB-B750-41DE-B4B2-2660D94E389B}" type="pres">
      <dgm:prSet presAssocID="{8B1AF8FD-A3D2-40E0-8F96-BD78CAB7EFF9}" presName="comp" presStyleCnt="0"/>
      <dgm:spPr/>
    </dgm:pt>
    <dgm:pt modelId="{12FE3C96-B40E-47D2-B7A3-BF1EBC813D2D}" type="pres">
      <dgm:prSet presAssocID="{8B1AF8FD-A3D2-40E0-8F96-BD78CAB7EFF9}" presName="box" presStyleLbl="node1" presStyleIdx="1" presStyleCnt="6"/>
      <dgm:spPr/>
      <dgm:t>
        <a:bodyPr/>
        <a:lstStyle/>
        <a:p>
          <a:endParaRPr lang="ru-RU"/>
        </a:p>
      </dgm:t>
    </dgm:pt>
    <dgm:pt modelId="{D228FB9C-72AD-44BD-98B1-D95CD10E9A0F}" type="pres">
      <dgm:prSet presAssocID="{8B1AF8FD-A3D2-40E0-8F96-BD78CAB7EFF9}" presName="img" presStyleLbl="fgImgPlace1" presStyleIdx="1" presStyleCnt="6" custScaleX="87436" custScaleY="9875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4132695C-A51F-4035-8332-E548A79710FC}" type="pres">
      <dgm:prSet presAssocID="{8B1AF8FD-A3D2-40E0-8F96-BD78CAB7EFF9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158017-F385-4658-8CC9-ED0E9E6E3725}" type="pres">
      <dgm:prSet presAssocID="{23673013-59AA-4B51-9009-E52BDA4F37D6}" presName="spacer" presStyleCnt="0"/>
      <dgm:spPr/>
    </dgm:pt>
    <dgm:pt modelId="{045F6283-F7D6-412C-8915-864E4E6DD9F6}" type="pres">
      <dgm:prSet presAssocID="{ACF772B0-33C6-4EDC-B2F2-A3316CF6BE04}" presName="comp" presStyleCnt="0"/>
      <dgm:spPr/>
    </dgm:pt>
    <dgm:pt modelId="{32EEE4C8-764B-4D8C-8979-1FB1F498CF6F}" type="pres">
      <dgm:prSet presAssocID="{ACF772B0-33C6-4EDC-B2F2-A3316CF6BE04}" presName="box" presStyleLbl="node1" presStyleIdx="2" presStyleCnt="6"/>
      <dgm:spPr/>
      <dgm:t>
        <a:bodyPr/>
        <a:lstStyle/>
        <a:p>
          <a:endParaRPr lang="ru-RU"/>
        </a:p>
      </dgm:t>
    </dgm:pt>
    <dgm:pt modelId="{21E7A4F6-397D-42B3-AFC0-1E67C04EBC39}" type="pres">
      <dgm:prSet presAssocID="{ACF772B0-33C6-4EDC-B2F2-A3316CF6BE04}" presName="img" presStyleLbl="fgImgPlace1" presStyleIdx="2" presStyleCnt="6" custScaleX="82478" custScaleY="98103"/>
      <dgm:spPr>
        <a:blipFill rotWithShape="1">
          <a:blip xmlns:r="http://schemas.openxmlformats.org/officeDocument/2006/relationships" r:embed="rId3"/>
          <a:srcRect/>
          <a:stretch>
            <a:fillRect t="-22000" b="-22000"/>
          </a:stretch>
        </a:blipFill>
      </dgm:spPr>
    </dgm:pt>
    <dgm:pt modelId="{A6A239C9-4332-4CBA-B146-223F401943B9}" type="pres">
      <dgm:prSet presAssocID="{ACF772B0-33C6-4EDC-B2F2-A3316CF6BE04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1740A2-A687-49BE-811B-81CD2C114FC6}" type="pres">
      <dgm:prSet presAssocID="{060F8F46-0594-47E0-9884-C64275B96FD7}" presName="spacer" presStyleCnt="0"/>
      <dgm:spPr/>
    </dgm:pt>
    <dgm:pt modelId="{582342A3-AE97-42A9-8024-C1B2C485434A}" type="pres">
      <dgm:prSet presAssocID="{6FD98A34-802A-417D-B343-C9B454989404}" presName="comp" presStyleCnt="0"/>
      <dgm:spPr/>
    </dgm:pt>
    <dgm:pt modelId="{DE67DB93-A0B9-418B-A3AB-71AED0CEDA86}" type="pres">
      <dgm:prSet presAssocID="{6FD98A34-802A-417D-B343-C9B454989404}" presName="box" presStyleLbl="node1" presStyleIdx="3" presStyleCnt="6"/>
      <dgm:spPr/>
      <dgm:t>
        <a:bodyPr/>
        <a:lstStyle/>
        <a:p>
          <a:endParaRPr lang="ru-RU"/>
        </a:p>
      </dgm:t>
    </dgm:pt>
    <dgm:pt modelId="{46451615-00D2-4DDC-8960-19A2A2EB4394}" type="pres">
      <dgm:prSet presAssocID="{6FD98A34-802A-417D-B343-C9B454989404}" presName="img" presStyleLbl="fgImgPlace1" presStyleIdx="3" presStyleCnt="6" custScaleX="80825" custScaleY="8895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51958B78-CF0C-4892-9D24-ED175A0D5A7F}" type="pres">
      <dgm:prSet presAssocID="{6FD98A34-802A-417D-B343-C9B454989404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9D7506-F6F5-4BA4-B1BC-CEF03E596A58}" type="pres">
      <dgm:prSet presAssocID="{C145C7DC-9E52-4AC9-977A-1D3F2C548166}" presName="spacer" presStyleCnt="0"/>
      <dgm:spPr/>
    </dgm:pt>
    <dgm:pt modelId="{927C9F4B-6863-4FE6-A086-FFA25F188ED4}" type="pres">
      <dgm:prSet presAssocID="{AA226334-9C71-4E2F-BFF1-18470F66F2BC}" presName="comp" presStyleCnt="0"/>
      <dgm:spPr/>
    </dgm:pt>
    <dgm:pt modelId="{F7F2665E-B473-4712-8826-341AF7B116A4}" type="pres">
      <dgm:prSet presAssocID="{AA226334-9C71-4E2F-BFF1-18470F66F2BC}" presName="box" presStyleLbl="node1" presStyleIdx="4" presStyleCnt="6"/>
      <dgm:spPr/>
      <dgm:t>
        <a:bodyPr/>
        <a:lstStyle/>
        <a:p>
          <a:endParaRPr lang="ru-RU"/>
        </a:p>
      </dgm:t>
    </dgm:pt>
    <dgm:pt modelId="{A2F4BB7E-A773-4190-ACBD-500176CF0DD8}" type="pres">
      <dgm:prSet presAssocID="{AA226334-9C71-4E2F-BFF1-18470F66F2BC}" presName="img" presStyleLbl="fgImgPlace1" presStyleIdx="4" presStyleCnt="6" custScaleX="86095" custScaleY="97320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F94855F9-8C97-4ECC-9C38-C917AD8AA660}" type="pres">
      <dgm:prSet presAssocID="{AA226334-9C71-4E2F-BFF1-18470F66F2BC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0D2E28-6925-4304-8197-EB4188E2078E}" type="pres">
      <dgm:prSet presAssocID="{40E3AE36-B7AF-4977-929A-90675769276E}" presName="spacer" presStyleCnt="0"/>
      <dgm:spPr/>
    </dgm:pt>
    <dgm:pt modelId="{27AA60D6-1B2C-4E05-AF43-D6D232D0DBA6}" type="pres">
      <dgm:prSet presAssocID="{C424BB24-914A-48F1-9040-BEF341348F1F}" presName="comp" presStyleCnt="0"/>
      <dgm:spPr/>
    </dgm:pt>
    <dgm:pt modelId="{A279822B-C156-4EA2-A486-02E1D56235CC}" type="pres">
      <dgm:prSet presAssocID="{C424BB24-914A-48F1-9040-BEF341348F1F}" presName="box" presStyleLbl="node1" presStyleIdx="5" presStyleCnt="6"/>
      <dgm:spPr/>
      <dgm:t>
        <a:bodyPr/>
        <a:lstStyle/>
        <a:p>
          <a:endParaRPr lang="ru-RU"/>
        </a:p>
      </dgm:t>
    </dgm:pt>
    <dgm:pt modelId="{0E299DF5-5A85-4D52-A0BA-55E9FAEFB498}" type="pres">
      <dgm:prSet presAssocID="{C424BB24-914A-48F1-9040-BEF341348F1F}" presName="img" presStyleLbl="fgImgPlace1" presStyleIdx="5" presStyleCnt="6" custScaleX="82478" custScaleY="94007"/>
      <dgm:spPr>
        <a:blipFill rotWithShape="1">
          <a:blip xmlns:r="http://schemas.openxmlformats.org/officeDocument/2006/relationships" r:embed="rId6"/>
          <a:srcRect/>
          <a:stretch>
            <a:fillRect t="-35000" b="-35000"/>
          </a:stretch>
        </a:blipFill>
      </dgm:spPr>
    </dgm:pt>
    <dgm:pt modelId="{BA8F14C3-509F-45C7-8E8C-5766FD0F15A3}" type="pres">
      <dgm:prSet presAssocID="{C424BB24-914A-48F1-9040-BEF341348F1F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40B29A-8794-4229-B6AD-1C483FF984D2}" type="presOf" srcId="{AA226334-9C71-4E2F-BFF1-18470F66F2BC}" destId="{F94855F9-8C97-4ECC-9C38-C917AD8AA660}" srcOrd="1" destOrd="0" presId="urn:microsoft.com/office/officeart/2005/8/layout/vList4"/>
    <dgm:cxn modelId="{A01B27C1-D4F0-4803-953C-F60C7F873484}" type="presOf" srcId="{44924EA9-E535-41D6-818D-C8A1AF79C0F8}" destId="{4132695C-A51F-4035-8332-E548A79710FC}" srcOrd="1" destOrd="2" presId="urn:microsoft.com/office/officeart/2005/8/layout/vList4"/>
    <dgm:cxn modelId="{2BA565A5-C097-4897-86E2-4BBEE0558289}" type="presOf" srcId="{6FD98A34-802A-417D-B343-C9B454989404}" destId="{51958B78-CF0C-4892-9D24-ED175A0D5A7F}" srcOrd="1" destOrd="0" presId="urn:microsoft.com/office/officeart/2005/8/layout/vList4"/>
    <dgm:cxn modelId="{690DE83A-2CA6-4A3F-AAF4-061094A9A68B}" srcId="{D683299D-ABAB-43FC-94D4-E7FFD23C34D2}" destId="{8B1AF8FD-A3D2-40E0-8F96-BD78CAB7EFF9}" srcOrd="1" destOrd="0" parTransId="{6E05D4EB-4646-40BE-8FC6-097CE4CE8A7A}" sibTransId="{23673013-59AA-4B51-9009-E52BDA4F37D6}"/>
    <dgm:cxn modelId="{7E6315D0-C892-49BF-ACBE-46E06193FAEE}" type="presOf" srcId="{8B1AF8FD-A3D2-40E0-8F96-BD78CAB7EFF9}" destId="{4132695C-A51F-4035-8332-E548A79710FC}" srcOrd="1" destOrd="0" presId="urn:microsoft.com/office/officeart/2005/8/layout/vList4"/>
    <dgm:cxn modelId="{990DFB95-BE85-4ACA-857A-DB5E0D44FA6F}" type="presOf" srcId="{9B9231E5-6A52-415C-9A3E-E6128A6D65EE}" destId="{4132695C-A51F-4035-8332-E548A79710FC}" srcOrd="1" destOrd="1" presId="urn:microsoft.com/office/officeart/2005/8/layout/vList4"/>
    <dgm:cxn modelId="{1A2E7A82-2CC9-4BF5-9CAC-589A1949A28E}" type="presOf" srcId="{ACF772B0-33C6-4EDC-B2F2-A3316CF6BE04}" destId="{A6A239C9-4332-4CBA-B146-223F401943B9}" srcOrd="1" destOrd="0" presId="urn:microsoft.com/office/officeart/2005/8/layout/vList4"/>
    <dgm:cxn modelId="{E96191F4-F8BA-4F77-AC3E-0D5D08A7D5B4}" type="presOf" srcId="{44924EA9-E535-41D6-818D-C8A1AF79C0F8}" destId="{12FE3C96-B40E-47D2-B7A3-BF1EBC813D2D}" srcOrd="0" destOrd="2" presId="urn:microsoft.com/office/officeart/2005/8/layout/vList4"/>
    <dgm:cxn modelId="{88CB1F97-2BEC-429F-9965-CAFCA3B08695}" srcId="{D683299D-ABAB-43FC-94D4-E7FFD23C34D2}" destId="{B1F41F86-D58B-4E2A-99EB-08ED345D685C}" srcOrd="0" destOrd="0" parTransId="{E712F93B-DD69-4828-9E1A-6D9CA5A87CBB}" sibTransId="{2630DC6E-2CA8-4689-88B9-B541492E931A}"/>
    <dgm:cxn modelId="{53A6E2B1-9E21-4785-8EFE-0FC0EC5D5951}" type="presOf" srcId="{AA226334-9C71-4E2F-BFF1-18470F66F2BC}" destId="{F7F2665E-B473-4712-8826-341AF7B116A4}" srcOrd="0" destOrd="0" presId="urn:microsoft.com/office/officeart/2005/8/layout/vList4"/>
    <dgm:cxn modelId="{5BF68857-D7E9-4458-9EC0-EA546E862BB8}" srcId="{D683299D-ABAB-43FC-94D4-E7FFD23C34D2}" destId="{ACF772B0-33C6-4EDC-B2F2-A3316CF6BE04}" srcOrd="2" destOrd="0" parTransId="{540EFC8A-31B0-4043-94E4-7086F8E8DD12}" sibTransId="{060F8F46-0594-47E0-9884-C64275B96FD7}"/>
    <dgm:cxn modelId="{69F79032-6FD8-4E17-B506-7B82915C7325}" srcId="{D683299D-ABAB-43FC-94D4-E7FFD23C34D2}" destId="{6FD98A34-802A-417D-B343-C9B454989404}" srcOrd="3" destOrd="0" parTransId="{C5EC762C-C3D0-484F-A0B8-CE1FC27807F0}" sibTransId="{C145C7DC-9E52-4AC9-977A-1D3F2C548166}"/>
    <dgm:cxn modelId="{53FA79DF-7CCF-4351-A31F-9542CED96E0B}" type="presOf" srcId="{9B9231E5-6A52-415C-9A3E-E6128A6D65EE}" destId="{12FE3C96-B40E-47D2-B7A3-BF1EBC813D2D}" srcOrd="0" destOrd="1" presId="urn:microsoft.com/office/officeart/2005/8/layout/vList4"/>
    <dgm:cxn modelId="{F9D175FA-6CE5-4BAD-8426-56B78A684BBB}" type="presOf" srcId="{29EB0D32-3447-4205-82DC-6999DB5482A4}" destId="{31213452-328C-4BA6-B344-8D6E2BF23204}" srcOrd="0" destOrd="1" presId="urn:microsoft.com/office/officeart/2005/8/layout/vList4"/>
    <dgm:cxn modelId="{84A5411B-1D58-4542-A316-48D8E14BA817}" srcId="{D683299D-ABAB-43FC-94D4-E7FFD23C34D2}" destId="{AA226334-9C71-4E2F-BFF1-18470F66F2BC}" srcOrd="4" destOrd="0" parTransId="{3033AFF1-D1DF-4313-9335-E987C9470961}" sibTransId="{40E3AE36-B7AF-4977-929A-90675769276E}"/>
    <dgm:cxn modelId="{CB4E7355-8633-44A1-903A-2C568EC065E7}" srcId="{B1F41F86-D58B-4E2A-99EB-08ED345D685C}" destId="{29EB0D32-3447-4205-82DC-6999DB5482A4}" srcOrd="0" destOrd="0" parTransId="{EDE504EB-AA4D-4689-878C-CA1F7E61784D}" sibTransId="{9222EB23-CC9D-44E3-99DC-3139B8DB5913}"/>
    <dgm:cxn modelId="{ACDD5772-005E-453F-B37F-ABF0CB01AAA9}" type="presOf" srcId="{F8293CCB-12C4-46BE-92A8-13F23B08B888}" destId="{31213452-328C-4BA6-B344-8D6E2BF23204}" srcOrd="0" destOrd="2" presId="urn:microsoft.com/office/officeart/2005/8/layout/vList4"/>
    <dgm:cxn modelId="{DA5D5E42-9716-47EE-A94E-B70E89919FE4}" type="presOf" srcId="{87212718-1D3F-4334-8BE3-00F140266C88}" destId="{A6A239C9-4332-4CBA-B146-223F401943B9}" srcOrd="1" destOrd="1" presId="urn:microsoft.com/office/officeart/2005/8/layout/vList4"/>
    <dgm:cxn modelId="{1118B975-9EB0-4787-BEBA-B5ABA0627779}" type="presOf" srcId="{29EB0D32-3447-4205-82DC-6999DB5482A4}" destId="{E99D5481-3B38-4894-99E5-CAB403D87810}" srcOrd="1" destOrd="1" presId="urn:microsoft.com/office/officeart/2005/8/layout/vList4"/>
    <dgm:cxn modelId="{4EA135F6-18DE-4B97-A3CC-B3E2A8423A45}" srcId="{B1F41F86-D58B-4E2A-99EB-08ED345D685C}" destId="{F8293CCB-12C4-46BE-92A8-13F23B08B888}" srcOrd="1" destOrd="0" parTransId="{C25BCA48-F412-478F-9294-321455A2A061}" sibTransId="{97B219CB-FF3C-4389-AC5E-C7C72DD035C9}"/>
    <dgm:cxn modelId="{0C719071-19EB-4325-8D39-8941885780A2}" type="presOf" srcId="{8B1AF8FD-A3D2-40E0-8F96-BD78CAB7EFF9}" destId="{12FE3C96-B40E-47D2-B7A3-BF1EBC813D2D}" srcOrd="0" destOrd="0" presId="urn:microsoft.com/office/officeart/2005/8/layout/vList4"/>
    <dgm:cxn modelId="{7760C826-FB22-4C4B-BEFF-04C0B10D8CC9}" type="presOf" srcId="{B1F41F86-D58B-4E2A-99EB-08ED345D685C}" destId="{31213452-328C-4BA6-B344-8D6E2BF23204}" srcOrd="0" destOrd="0" presId="urn:microsoft.com/office/officeart/2005/8/layout/vList4"/>
    <dgm:cxn modelId="{3AC82D55-3B5E-4577-8573-E16FB009BDD9}" srcId="{8B1AF8FD-A3D2-40E0-8F96-BD78CAB7EFF9}" destId="{9B9231E5-6A52-415C-9A3E-E6128A6D65EE}" srcOrd="0" destOrd="0" parTransId="{A95399FA-C059-4764-A28D-00326163CBF2}" sibTransId="{2CA87C57-2708-4544-BEB1-455EE743D02C}"/>
    <dgm:cxn modelId="{0F044377-B21A-4422-90F0-D07EB57E9CF4}" type="presOf" srcId="{5B1E0098-C13B-4921-91FC-BD39B7F523B1}" destId="{32EEE4C8-764B-4D8C-8979-1FB1F498CF6F}" srcOrd="0" destOrd="2" presId="urn:microsoft.com/office/officeart/2005/8/layout/vList4"/>
    <dgm:cxn modelId="{4EC49E7F-13BB-4B89-931D-6A05769729CD}" srcId="{D683299D-ABAB-43FC-94D4-E7FFD23C34D2}" destId="{C424BB24-914A-48F1-9040-BEF341348F1F}" srcOrd="5" destOrd="0" parTransId="{82D3C1F1-6543-4FBA-83D3-3821CF96FDE0}" sibTransId="{F0EE004D-934E-4CC2-8464-64E1BB954498}"/>
    <dgm:cxn modelId="{2E3C6343-2FF5-47A7-B14C-191EF782E4F6}" type="presOf" srcId="{C424BB24-914A-48F1-9040-BEF341348F1F}" destId="{BA8F14C3-509F-45C7-8E8C-5766FD0F15A3}" srcOrd="1" destOrd="0" presId="urn:microsoft.com/office/officeart/2005/8/layout/vList4"/>
    <dgm:cxn modelId="{750567AB-5826-4DB1-A89B-60F2B7D2D24D}" type="presOf" srcId="{5B1E0098-C13B-4921-91FC-BD39B7F523B1}" destId="{A6A239C9-4332-4CBA-B146-223F401943B9}" srcOrd="1" destOrd="2" presId="urn:microsoft.com/office/officeart/2005/8/layout/vList4"/>
    <dgm:cxn modelId="{61D53748-838A-43F8-A26E-6D0C32F108DF}" type="presOf" srcId="{D683299D-ABAB-43FC-94D4-E7FFD23C34D2}" destId="{B9FBEC31-496B-4ECE-82AD-E961407266FF}" srcOrd="0" destOrd="0" presId="urn:microsoft.com/office/officeart/2005/8/layout/vList4"/>
    <dgm:cxn modelId="{D204128B-800C-4ED8-99ED-BDEE50931C6B}" srcId="{ACF772B0-33C6-4EDC-B2F2-A3316CF6BE04}" destId="{5B1E0098-C13B-4921-91FC-BD39B7F523B1}" srcOrd="1" destOrd="0" parTransId="{9BFD39E9-B74F-4B6F-B2E4-1F0B73679152}" sibTransId="{FEC0E326-AA74-42A0-9B3C-1559CDB1E26C}"/>
    <dgm:cxn modelId="{8BF9718B-4948-4CFB-BA52-B0DA844128D9}" srcId="{8B1AF8FD-A3D2-40E0-8F96-BD78CAB7EFF9}" destId="{44924EA9-E535-41D6-818D-C8A1AF79C0F8}" srcOrd="1" destOrd="0" parTransId="{2366B98B-B5DD-4C3E-B1D0-C547917CFAE2}" sibTransId="{4114116C-7B4D-49FB-AB82-E4260F1E26A6}"/>
    <dgm:cxn modelId="{3B758AAB-C473-4FBA-B2EA-53309BF72206}" srcId="{ACF772B0-33C6-4EDC-B2F2-A3316CF6BE04}" destId="{87212718-1D3F-4334-8BE3-00F140266C88}" srcOrd="0" destOrd="0" parTransId="{8E4DBC98-1AC1-4367-B769-6EB2BB042BE4}" sibTransId="{C69C1D90-F807-489F-8382-5C4DE939A702}"/>
    <dgm:cxn modelId="{6DFBF77B-C2CF-44E1-9D2A-6A555F649631}" type="presOf" srcId="{ACF772B0-33C6-4EDC-B2F2-A3316CF6BE04}" destId="{32EEE4C8-764B-4D8C-8979-1FB1F498CF6F}" srcOrd="0" destOrd="0" presId="urn:microsoft.com/office/officeart/2005/8/layout/vList4"/>
    <dgm:cxn modelId="{4248741B-7C99-47B1-944F-4799C6A4B191}" type="presOf" srcId="{C424BB24-914A-48F1-9040-BEF341348F1F}" destId="{A279822B-C156-4EA2-A486-02E1D56235CC}" srcOrd="0" destOrd="0" presId="urn:microsoft.com/office/officeart/2005/8/layout/vList4"/>
    <dgm:cxn modelId="{71979A46-7E54-4404-9383-1A9E443856BC}" type="presOf" srcId="{B1F41F86-D58B-4E2A-99EB-08ED345D685C}" destId="{E99D5481-3B38-4894-99E5-CAB403D87810}" srcOrd="1" destOrd="0" presId="urn:microsoft.com/office/officeart/2005/8/layout/vList4"/>
    <dgm:cxn modelId="{1F70265D-C0EE-4A06-BDA8-2E9E3BBFD419}" type="presOf" srcId="{6FD98A34-802A-417D-B343-C9B454989404}" destId="{DE67DB93-A0B9-418B-A3AB-71AED0CEDA86}" srcOrd="0" destOrd="0" presId="urn:microsoft.com/office/officeart/2005/8/layout/vList4"/>
    <dgm:cxn modelId="{94DA478D-DE4D-448C-9AD1-C0DD6F31DB34}" type="presOf" srcId="{F8293CCB-12C4-46BE-92A8-13F23B08B888}" destId="{E99D5481-3B38-4894-99E5-CAB403D87810}" srcOrd="1" destOrd="2" presId="urn:microsoft.com/office/officeart/2005/8/layout/vList4"/>
    <dgm:cxn modelId="{2360644A-4D1B-4B38-87EF-DAC12380568D}" type="presOf" srcId="{87212718-1D3F-4334-8BE3-00F140266C88}" destId="{32EEE4C8-764B-4D8C-8979-1FB1F498CF6F}" srcOrd="0" destOrd="1" presId="urn:microsoft.com/office/officeart/2005/8/layout/vList4"/>
    <dgm:cxn modelId="{4933A4B4-C562-48D4-8543-F6BBD91DBB30}" type="presParOf" srcId="{B9FBEC31-496B-4ECE-82AD-E961407266FF}" destId="{93097D8D-3992-433C-9967-520293EFB52F}" srcOrd="0" destOrd="0" presId="urn:microsoft.com/office/officeart/2005/8/layout/vList4"/>
    <dgm:cxn modelId="{2001E18C-C843-4AFB-9F38-0F51C9DEEA23}" type="presParOf" srcId="{93097D8D-3992-433C-9967-520293EFB52F}" destId="{31213452-328C-4BA6-B344-8D6E2BF23204}" srcOrd="0" destOrd="0" presId="urn:microsoft.com/office/officeart/2005/8/layout/vList4"/>
    <dgm:cxn modelId="{23F1EF5C-FA13-4FD8-8D78-18055E1913AC}" type="presParOf" srcId="{93097D8D-3992-433C-9967-520293EFB52F}" destId="{7E29D4B4-632C-412F-B718-9CACFB77E4EC}" srcOrd="1" destOrd="0" presId="urn:microsoft.com/office/officeart/2005/8/layout/vList4"/>
    <dgm:cxn modelId="{FB324E80-E8DA-40F3-B478-CA8C0FA9A425}" type="presParOf" srcId="{93097D8D-3992-433C-9967-520293EFB52F}" destId="{E99D5481-3B38-4894-99E5-CAB403D87810}" srcOrd="2" destOrd="0" presId="urn:microsoft.com/office/officeart/2005/8/layout/vList4"/>
    <dgm:cxn modelId="{78133C51-D5C1-4324-B0DF-3018B8D23CC2}" type="presParOf" srcId="{B9FBEC31-496B-4ECE-82AD-E961407266FF}" destId="{8B03D8AD-3875-43A8-A69A-30D3B1150CCD}" srcOrd="1" destOrd="0" presId="urn:microsoft.com/office/officeart/2005/8/layout/vList4"/>
    <dgm:cxn modelId="{21E58195-2F8D-46F9-A641-B654D0A5F0B4}" type="presParOf" srcId="{B9FBEC31-496B-4ECE-82AD-E961407266FF}" destId="{B5BD16CB-B750-41DE-B4B2-2660D94E389B}" srcOrd="2" destOrd="0" presId="urn:microsoft.com/office/officeart/2005/8/layout/vList4"/>
    <dgm:cxn modelId="{7E38D762-5636-4E92-81B8-3192B4942DFE}" type="presParOf" srcId="{B5BD16CB-B750-41DE-B4B2-2660D94E389B}" destId="{12FE3C96-B40E-47D2-B7A3-BF1EBC813D2D}" srcOrd="0" destOrd="0" presId="urn:microsoft.com/office/officeart/2005/8/layout/vList4"/>
    <dgm:cxn modelId="{B6B0AC92-EC76-4121-BD17-48ACF3252D89}" type="presParOf" srcId="{B5BD16CB-B750-41DE-B4B2-2660D94E389B}" destId="{D228FB9C-72AD-44BD-98B1-D95CD10E9A0F}" srcOrd="1" destOrd="0" presId="urn:microsoft.com/office/officeart/2005/8/layout/vList4"/>
    <dgm:cxn modelId="{B7186541-632B-4BC8-ACD4-808347C91137}" type="presParOf" srcId="{B5BD16CB-B750-41DE-B4B2-2660D94E389B}" destId="{4132695C-A51F-4035-8332-E548A79710FC}" srcOrd="2" destOrd="0" presId="urn:microsoft.com/office/officeart/2005/8/layout/vList4"/>
    <dgm:cxn modelId="{D040C250-2E97-4850-B28F-C1B6EA62492A}" type="presParOf" srcId="{B9FBEC31-496B-4ECE-82AD-E961407266FF}" destId="{9D158017-F385-4658-8CC9-ED0E9E6E3725}" srcOrd="3" destOrd="0" presId="urn:microsoft.com/office/officeart/2005/8/layout/vList4"/>
    <dgm:cxn modelId="{8456E08C-672D-4FC6-8D48-7A8EFB39CFA2}" type="presParOf" srcId="{B9FBEC31-496B-4ECE-82AD-E961407266FF}" destId="{045F6283-F7D6-412C-8915-864E4E6DD9F6}" srcOrd="4" destOrd="0" presId="urn:microsoft.com/office/officeart/2005/8/layout/vList4"/>
    <dgm:cxn modelId="{7027D5F7-C957-45BD-A3F4-C64595B14D6F}" type="presParOf" srcId="{045F6283-F7D6-412C-8915-864E4E6DD9F6}" destId="{32EEE4C8-764B-4D8C-8979-1FB1F498CF6F}" srcOrd="0" destOrd="0" presId="urn:microsoft.com/office/officeart/2005/8/layout/vList4"/>
    <dgm:cxn modelId="{3CFDF634-D0FE-4028-A0D6-04FCF9B90A78}" type="presParOf" srcId="{045F6283-F7D6-412C-8915-864E4E6DD9F6}" destId="{21E7A4F6-397D-42B3-AFC0-1E67C04EBC39}" srcOrd="1" destOrd="0" presId="urn:microsoft.com/office/officeart/2005/8/layout/vList4"/>
    <dgm:cxn modelId="{810ECEA2-3213-46D1-8C57-17C41E42EB7A}" type="presParOf" srcId="{045F6283-F7D6-412C-8915-864E4E6DD9F6}" destId="{A6A239C9-4332-4CBA-B146-223F401943B9}" srcOrd="2" destOrd="0" presId="urn:microsoft.com/office/officeart/2005/8/layout/vList4"/>
    <dgm:cxn modelId="{7DF44E42-35B2-457E-9258-5B2AE047DB12}" type="presParOf" srcId="{B9FBEC31-496B-4ECE-82AD-E961407266FF}" destId="{E21740A2-A687-49BE-811B-81CD2C114FC6}" srcOrd="5" destOrd="0" presId="urn:microsoft.com/office/officeart/2005/8/layout/vList4"/>
    <dgm:cxn modelId="{9C4BC2A7-487D-43B7-9997-0ECC52BF9F8B}" type="presParOf" srcId="{B9FBEC31-496B-4ECE-82AD-E961407266FF}" destId="{582342A3-AE97-42A9-8024-C1B2C485434A}" srcOrd="6" destOrd="0" presId="urn:microsoft.com/office/officeart/2005/8/layout/vList4"/>
    <dgm:cxn modelId="{069745D1-526A-4452-9EEE-E36D879966E4}" type="presParOf" srcId="{582342A3-AE97-42A9-8024-C1B2C485434A}" destId="{DE67DB93-A0B9-418B-A3AB-71AED0CEDA86}" srcOrd="0" destOrd="0" presId="urn:microsoft.com/office/officeart/2005/8/layout/vList4"/>
    <dgm:cxn modelId="{EB74684B-7A6F-4A9E-BBDF-5BFCB6612E56}" type="presParOf" srcId="{582342A3-AE97-42A9-8024-C1B2C485434A}" destId="{46451615-00D2-4DDC-8960-19A2A2EB4394}" srcOrd="1" destOrd="0" presId="urn:microsoft.com/office/officeart/2005/8/layout/vList4"/>
    <dgm:cxn modelId="{4F968D6A-DD9A-416D-B1F0-A00A6CB2817A}" type="presParOf" srcId="{582342A3-AE97-42A9-8024-C1B2C485434A}" destId="{51958B78-CF0C-4892-9D24-ED175A0D5A7F}" srcOrd="2" destOrd="0" presId="urn:microsoft.com/office/officeart/2005/8/layout/vList4"/>
    <dgm:cxn modelId="{265811FB-80EB-4470-9996-588B7192BE80}" type="presParOf" srcId="{B9FBEC31-496B-4ECE-82AD-E961407266FF}" destId="{DB9D7506-F6F5-4BA4-B1BC-CEF03E596A58}" srcOrd="7" destOrd="0" presId="urn:microsoft.com/office/officeart/2005/8/layout/vList4"/>
    <dgm:cxn modelId="{4B00100B-164B-4F3C-A3C8-2EF0B4F57F9E}" type="presParOf" srcId="{B9FBEC31-496B-4ECE-82AD-E961407266FF}" destId="{927C9F4B-6863-4FE6-A086-FFA25F188ED4}" srcOrd="8" destOrd="0" presId="urn:microsoft.com/office/officeart/2005/8/layout/vList4"/>
    <dgm:cxn modelId="{90BA31D8-0684-4D2E-896B-F6C1154860CE}" type="presParOf" srcId="{927C9F4B-6863-4FE6-A086-FFA25F188ED4}" destId="{F7F2665E-B473-4712-8826-341AF7B116A4}" srcOrd="0" destOrd="0" presId="urn:microsoft.com/office/officeart/2005/8/layout/vList4"/>
    <dgm:cxn modelId="{97BA5FA1-B026-420F-AF1D-89383FBD3006}" type="presParOf" srcId="{927C9F4B-6863-4FE6-A086-FFA25F188ED4}" destId="{A2F4BB7E-A773-4190-ACBD-500176CF0DD8}" srcOrd="1" destOrd="0" presId="urn:microsoft.com/office/officeart/2005/8/layout/vList4"/>
    <dgm:cxn modelId="{D48058B8-DDB2-4324-8BCC-47C8454204A5}" type="presParOf" srcId="{927C9F4B-6863-4FE6-A086-FFA25F188ED4}" destId="{F94855F9-8C97-4ECC-9C38-C917AD8AA660}" srcOrd="2" destOrd="0" presId="urn:microsoft.com/office/officeart/2005/8/layout/vList4"/>
    <dgm:cxn modelId="{1986FD62-1077-4BEB-AEB4-880E7174C0C5}" type="presParOf" srcId="{B9FBEC31-496B-4ECE-82AD-E961407266FF}" destId="{280D2E28-6925-4304-8197-EB4188E2078E}" srcOrd="9" destOrd="0" presId="urn:microsoft.com/office/officeart/2005/8/layout/vList4"/>
    <dgm:cxn modelId="{7A1EE3F8-B41D-47A6-967A-2986C8DA968E}" type="presParOf" srcId="{B9FBEC31-496B-4ECE-82AD-E961407266FF}" destId="{27AA60D6-1B2C-4E05-AF43-D6D232D0DBA6}" srcOrd="10" destOrd="0" presId="urn:microsoft.com/office/officeart/2005/8/layout/vList4"/>
    <dgm:cxn modelId="{6C23F86F-A76F-44AA-B6EF-8BA2A46EED9E}" type="presParOf" srcId="{27AA60D6-1B2C-4E05-AF43-D6D232D0DBA6}" destId="{A279822B-C156-4EA2-A486-02E1D56235CC}" srcOrd="0" destOrd="0" presId="urn:microsoft.com/office/officeart/2005/8/layout/vList4"/>
    <dgm:cxn modelId="{630A8F45-7FE4-4295-B92C-E6DE86F49916}" type="presParOf" srcId="{27AA60D6-1B2C-4E05-AF43-D6D232D0DBA6}" destId="{0E299DF5-5A85-4D52-A0BA-55E9FAEFB498}" srcOrd="1" destOrd="0" presId="urn:microsoft.com/office/officeart/2005/8/layout/vList4"/>
    <dgm:cxn modelId="{5261015D-7C58-4974-B07D-6686F8E0BE22}" type="presParOf" srcId="{27AA60D6-1B2C-4E05-AF43-D6D232D0DBA6}" destId="{BA8F14C3-509F-45C7-8E8C-5766FD0F15A3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940E0E-C00F-452A-B37D-1B5B7C3A2BE3}" type="doc">
      <dgm:prSet loTypeId="urn:microsoft.com/office/officeart/2005/8/layout/radial3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973C79C-A4A1-4F0A-AB59-D31403AB8D47}">
      <dgm:prSet phldrT="[Текст]" custT="1"/>
      <dgm:spPr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 lIns="0" tIns="0" rIns="0" bIns="0"/>
        <a:lstStyle/>
        <a:p>
          <a:endParaRPr lang="ru-RU" sz="1000" dirty="0"/>
        </a:p>
      </dgm:t>
    </dgm:pt>
    <dgm:pt modelId="{13B1C0BD-38CB-4C35-99C7-1A88525BE269}" type="parTrans" cxnId="{8033AC04-0491-4963-A523-D2F1C910B5F9}">
      <dgm:prSet/>
      <dgm:spPr/>
      <dgm:t>
        <a:bodyPr/>
        <a:lstStyle/>
        <a:p>
          <a:endParaRPr lang="ru-RU" sz="1000"/>
        </a:p>
      </dgm:t>
    </dgm:pt>
    <dgm:pt modelId="{6BD8F7D5-68D9-47BF-9EB1-ED780B510A41}" type="sibTrans" cxnId="{8033AC04-0491-4963-A523-D2F1C910B5F9}">
      <dgm:prSet/>
      <dgm:spPr/>
      <dgm:t>
        <a:bodyPr/>
        <a:lstStyle/>
        <a:p>
          <a:endParaRPr lang="ru-RU" sz="1000"/>
        </a:p>
      </dgm:t>
    </dgm:pt>
    <dgm:pt modelId="{2BA5FA38-D184-42F4-9F28-28F912E51DD6}">
      <dgm:prSet phldrT="[Текст]" custT="1"/>
      <dgm:spPr/>
      <dgm:t>
        <a:bodyPr/>
        <a:lstStyle/>
        <a:p>
          <a:r>
            <a:rPr lang="ru-RU" sz="1400" dirty="0"/>
            <a:t>«Сердце кровью обливается»</a:t>
          </a:r>
        </a:p>
      </dgm:t>
    </dgm:pt>
    <dgm:pt modelId="{DD5CE9A6-BC95-40F2-84B9-3956B806B084}" type="parTrans" cxnId="{633D3E8B-7B90-4823-8661-24D622F98EF0}">
      <dgm:prSet/>
      <dgm:spPr/>
      <dgm:t>
        <a:bodyPr/>
        <a:lstStyle/>
        <a:p>
          <a:endParaRPr lang="ru-RU" sz="1000"/>
        </a:p>
      </dgm:t>
    </dgm:pt>
    <dgm:pt modelId="{42EB3034-4716-4AD0-AC51-F42B08C8D9D3}" type="sibTrans" cxnId="{633D3E8B-7B90-4823-8661-24D622F98EF0}">
      <dgm:prSet/>
      <dgm:spPr/>
      <dgm:t>
        <a:bodyPr/>
        <a:lstStyle/>
        <a:p>
          <a:endParaRPr lang="ru-RU" sz="1000"/>
        </a:p>
      </dgm:t>
    </dgm:pt>
    <dgm:pt modelId="{526E7DB6-1FAD-40D7-8F2C-A56635ED3B0C}">
      <dgm:prSet phldrT="[Текст]" custT="1"/>
      <dgm:spPr/>
      <dgm:t>
        <a:bodyPr/>
        <a:lstStyle/>
        <a:p>
          <a:r>
            <a:rPr lang="ru-RU" sz="1400" dirty="0"/>
            <a:t>«Как ножом в сердце»</a:t>
          </a:r>
        </a:p>
      </dgm:t>
    </dgm:pt>
    <dgm:pt modelId="{63616758-EAB9-493C-8D33-E779912CB238}" type="parTrans" cxnId="{1EB5954D-7E57-4760-BB05-1294A43AD024}">
      <dgm:prSet/>
      <dgm:spPr/>
      <dgm:t>
        <a:bodyPr/>
        <a:lstStyle/>
        <a:p>
          <a:endParaRPr lang="ru-RU" sz="1000"/>
        </a:p>
      </dgm:t>
    </dgm:pt>
    <dgm:pt modelId="{CA74FF5F-83FD-4122-BB76-CD1831E924FC}" type="sibTrans" cxnId="{1EB5954D-7E57-4760-BB05-1294A43AD024}">
      <dgm:prSet/>
      <dgm:spPr/>
      <dgm:t>
        <a:bodyPr/>
        <a:lstStyle/>
        <a:p>
          <a:endParaRPr lang="ru-RU" sz="1000"/>
        </a:p>
      </dgm:t>
    </dgm:pt>
    <dgm:pt modelId="{3743D922-9C40-4762-B223-376FBB6B6A14}">
      <dgm:prSet phldrT="[Текст]" custT="1"/>
      <dgm:spPr/>
      <dgm:t>
        <a:bodyPr/>
        <a:lstStyle/>
        <a:p>
          <a:r>
            <a:rPr lang="ru-RU" sz="1400" dirty="0"/>
            <a:t>«Сердцем чувствую»</a:t>
          </a:r>
        </a:p>
      </dgm:t>
    </dgm:pt>
    <dgm:pt modelId="{08FBB824-7F09-4D7C-932F-75EAC06EAF79}" type="parTrans" cxnId="{86659DB7-29C0-4A4B-886E-72262FBDA277}">
      <dgm:prSet/>
      <dgm:spPr/>
      <dgm:t>
        <a:bodyPr/>
        <a:lstStyle/>
        <a:p>
          <a:endParaRPr lang="ru-RU" sz="1000"/>
        </a:p>
      </dgm:t>
    </dgm:pt>
    <dgm:pt modelId="{D74AFD97-F04A-4FD4-ABE6-597F80F54231}" type="sibTrans" cxnId="{86659DB7-29C0-4A4B-886E-72262FBDA277}">
      <dgm:prSet/>
      <dgm:spPr/>
      <dgm:t>
        <a:bodyPr/>
        <a:lstStyle/>
        <a:p>
          <a:endParaRPr lang="ru-RU" sz="1000"/>
        </a:p>
      </dgm:t>
    </dgm:pt>
    <dgm:pt modelId="{70BC5B90-B477-4427-BEB0-67D8C5DDF0DF}">
      <dgm:prSet phldrT="[Текст]" custT="1"/>
      <dgm:spPr/>
      <dgm:t>
        <a:bodyPr/>
        <a:lstStyle/>
        <a:p>
          <a:r>
            <a:rPr lang="ru-RU" sz="1400" dirty="0"/>
            <a:t>«Он разбил мне сердце»</a:t>
          </a:r>
        </a:p>
      </dgm:t>
    </dgm:pt>
    <dgm:pt modelId="{AD5BAB82-E807-48C3-8F41-22047E5A8C7F}" type="parTrans" cxnId="{CDDB9071-3393-4744-8A26-ADD6DA0F3B2B}">
      <dgm:prSet/>
      <dgm:spPr/>
      <dgm:t>
        <a:bodyPr/>
        <a:lstStyle/>
        <a:p>
          <a:endParaRPr lang="ru-RU" sz="1000"/>
        </a:p>
      </dgm:t>
    </dgm:pt>
    <dgm:pt modelId="{80A375C5-7B41-4E3E-86F6-459491E854CA}" type="sibTrans" cxnId="{CDDB9071-3393-4744-8A26-ADD6DA0F3B2B}">
      <dgm:prSet/>
      <dgm:spPr/>
      <dgm:t>
        <a:bodyPr/>
        <a:lstStyle/>
        <a:p>
          <a:endParaRPr lang="ru-RU" sz="1000"/>
        </a:p>
      </dgm:t>
    </dgm:pt>
    <dgm:pt modelId="{1630741F-BFF9-4853-ABBA-94D6B12BA293}">
      <dgm:prSet phldrT="[Текст]" custT="1"/>
      <dgm:spPr/>
      <dgm:t>
        <a:bodyPr/>
        <a:lstStyle/>
        <a:p>
          <a:r>
            <a:rPr lang="ru-RU" sz="1400" dirty="0"/>
            <a:t>«Чует сердце, что дело плохо» </a:t>
          </a:r>
        </a:p>
      </dgm:t>
    </dgm:pt>
    <dgm:pt modelId="{22A03598-4FFB-48D8-8F16-E41079943620}" type="parTrans" cxnId="{9923EEE8-83FE-4E5B-BFBA-F536AA9A466C}">
      <dgm:prSet/>
      <dgm:spPr/>
      <dgm:t>
        <a:bodyPr/>
        <a:lstStyle/>
        <a:p>
          <a:endParaRPr lang="ru-RU" sz="1000"/>
        </a:p>
      </dgm:t>
    </dgm:pt>
    <dgm:pt modelId="{327B0527-653D-418C-8FB0-A57EB9BCB9E7}" type="sibTrans" cxnId="{9923EEE8-83FE-4E5B-BFBA-F536AA9A466C}">
      <dgm:prSet/>
      <dgm:spPr/>
      <dgm:t>
        <a:bodyPr/>
        <a:lstStyle/>
        <a:p>
          <a:endParaRPr lang="ru-RU" sz="1000"/>
        </a:p>
      </dgm:t>
    </dgm:pt>
    <dgm:pt modelId="{5761B260-AE37-46DD-8FD7-102AE8F769AC}" type="pres">
      <dgm:prSet presAssocID="{12940E0E-C00F-452A-B37D-1B5B7C3A2BE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DE761F-92C8-4395-8B2C-BFC5291DF11E}" type="pres">
      <dgm:prSet presAssocID="{12940E0E-C00F-452A-B37D-1B5B7C3A2BE3}" presName="radial" presStyleCnt="0">
        <dgm:presLayoutVars>
          <dgm:animLvl val="ctr"/>
        </dgm:presLayoutVars>
      </dgm:prSet>
      <dgm:spPr/>
    </dgm:pt>
    <dgm:pt modelId="{EE0C2172-A385-49AA-86B8-652E563BF635}" type="pres">
      <dgm:prSet presAssocID="{F973C79C-A4A1-4F0A-AB59-D31403AB8D47}" presName="centerShape" presStyleLbl="vennNode1" presStyleIdx="0" presStyleCnt="6"/>
      <dgm:spPr/>
      <dgm:t>
        <a:bodyPr/>
        <a:lstStyle/>
        <a:p>
          <a:endParaRPr lang="ru-RU"/>
        </a:p>
      </dgm:t>
    </dgm:pt>
    <dgm:pt modelId="{D67E0DFE-1C41-4D07-97B2-C02D2DCBDFEE}" type="pres">
      <dgm:prSet presAssocID="{70BC5B90-B477-4427-BEB0-67D8C5DDF0DF}" presName="node" presStyleLbl="vennNode1" presStyleIdx="1" presStyleCnt="6" custScaleX="120580" custScaleY="1062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1FE4A8-2F82-4AE1-AC1B-3DE9AC95E2B5}" type="pres">
      <dgm:prSet presAssocID="{526E7DB6-1FAD-40D7-8F2C-A56635ED3B0C}" presName="node" presStyleLbl="vennNode1" presStyleIdx="2" presStyleCnt="6" custScaleX="114260" custScaleY="108348" custRadScaleRad="102929" custRadScaleInc="-1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CCEC4A-866E-41DE-94E7-BF954D432F6A}" type="pres">
      <dgm:prSet presAssocID="{2BA5FA38-D184-42F4-9F28-28F912E51DD6}" presName="node" presStyleLbl="vennNode1" presStyleIdx="3" presStyleCnt="6" custScaleX="115435" custScaleY="1078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C8755C-21A5-48FF-B43C-A83E2B4188C4}" type="pres">
      <dgm:prSet presAssocID="{3743D922-9C40-4762-B223-376FBB6B6A14}" presName="node" presStyleLbl="vennNode1" presStyleIdx="4" presStyleCnt="6" custScaleX="119888" custScaleY="1039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468E67-4EEA-4838-A9A7-3BB57105F69F}" type="pres">
      <dgm:prSet presAssocID="{1630741F-BFF9-4853-ABBA-94D6B12BA293}" presName="node" presStyleLbl="vennNode1" presStyleIdx="5" presStyleCnt="6" custScaleX="117178" custScaleY="1144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82D844-D8D8-4A23-B663-36FE603A28A7}" type="presOf" srcId="{12940E0E-C00F-452A-B37D-1B5B7C3A2BE3}" destId="{5761B260-AE37-46DD-8FD7-102AE8F769AC}" srcOrd="0" destOrd="0" presId="urn:microsoft.com/office/officeart/2005/8/layout/radial3"/>
    <dgm:cxn modelId="{8033AC04-0491-4963-A523-D2F1C910B5F9}" srcId="{12940E0E-C00F-452A-B37D-1B5B7C3A2BE3}" destId="{F973C79C-A4A1-4F0A-AB59-D31403AB8D47}" srcOrd="0" destOrd="0" parTransId="{13B1C0BD-38CB-4C35-99C7-1A88525BE269}" sibTransId="{6BD8F7D5-68D9-47BF-9EB1-ED780B510A41}"/>
    <dgm:cxn modelId="{27D2D4C9-B8AC-4226-86EA-F8151FAE4A01}" type="presOf" srcId="{526E7DB6-1FAD-40D7-8F2C-A56635ED3B0C}" destId="{2F1FE4A8-2F82-4AE1-AC1B-3DE9AC95E2B5}" srcOrd="0" destOrd="0" presId="urn:microsoft.com/office/officeart/2005/8/layout/radial3"/>
    <dgm:cxn modelId="{9923EEE8-83FE-4E5B-BFBA-F536AA9A466C}" srcId="{F973C79C-A4A1-4F0A-AB59-D31403AB8D47}" destId="{1630741F-BFF9-4853-ABBA-94D6B12BA293}" srcOrd="4" destOrd="0" parTransId="{22A03598-4FFB-48D8-8F16-E41079943620}" sibTransId="{327B0527-653D-418C-8FB0-A57EB9BCB9E7}"/>
    <dgm:cxn modelId="{1EB5954D-7E57-4760-BB05-1294A43AD024}" srcId="{F973C79C-A4A1-4F0A-AB59-D31403AB8D47}" destId="{526E7DB6-1FAD-40D7-8F2C-A56635ED3B0C}" srcOrd="1" destOrd="0" parTransId="{63616758-EAB9-493C-8D33-E779912CB238}" sibTransId="{CA74FF5F-83FD-4122-BB76-CD1831E924FC}"/>
    <dgm:cxn modelId="{CDDB9071-3393-4744-8A26-ADD6DA0F3B2B}" srcId="{F973C79C-A4A1-4F0A-AB59-D31403AB8D47}" destId="{70BC5B90-B477-4427-BEB0-67D8C5DDF0DF}" srcOrd="0" destOrd="0" parTransId="{AD5BAB82-E807-48C3-8F41-22047E5A8C7F}" sibTransId="{80A375C5-7B41-4E3E-86F6-459491E854CA}"/>
    <dgm:cxn modelId="{3431652B-A829-47D0-9DF1-BAAE77039CAC}" type="presOf" srcId="{F973C79C-A4A1-4F0A-AB59-D31403AB8D47}" destId="{EE0C2172-A385-49AA-86B8-652E563BF635}" srcOrd="0" destOrd="0" presId="urn:microsoft.com/office/officeart/2005/8/layout/radial3"/>
    <dgm:cxn modelId="{50184C6A-4230-4CC3-A436-7D9233ED71B1}" type="presOf" srcId="{70BC5B90-B477-4427-BEB0-67D8C5DDF0DF}" destId="{D67E0DFE-1C41-4D07-97B2-C02D2DCBDFEE}" srcOrd="0" destOrd="0" presId="urn:microsoft.com/office/officeart/2005/8/layout/radial3"/>
    <dgm:cxn modelId="{86659DB7-29C0-4A4B-886E-72262FBDA277}" srcId="{F973C79C-A4A1-4F0A-AB59-D31403AB8D47}" destId="{3743D922-9C40-4762-B223-376FBB6B6A14}" srcOrd="3" destOrd="0" parTransId="{08FBB824-7F09-4D7C-932F-75EAC06EAF79}" sibTransId="{D74AFD97-F04A-4FD4-ABE6-597F80F54231}"/>
    <dgm:cxn modelId="{7A8AE7E0-93BA-4F35-8DF6-3F839F54A78A}" type="presOf" srcId="{1630741F-BFF9-4853-ABBA-94D6B12BA293}" destId="{37468E67-4EEA-4838-A9A7-3BB57105F69F}" srcOrd="0" destOrd="0" presId="urn:microsoft.com/office/officeart/2005/8/layout/radial3"/>
    <dgm:cxn modelId="{633D3E8B-7B90-4823-8661-24D622F98EF0}" srcId="{F973C79C-A4A1-4F0A-AB59-D31403AB8D47}" destId="{2BA5FA38-D184-42F4-9F28-28F912E51DD6}" srcOrd="2" destOrd="0" parTransId="{DD5CE9A6-BC95-40F2-84B9-3956B806B084}" sibTransId="{42EB3034-4716-4AD0-AC51-F42B08C8D9D3}"/>
    <dgm:cxn modelId="{25318AC7-8750-4AB4-83E6-C426AC98565D}" type="presOf" srcId="{2BA5FA38-D184-42F4-9F28-28F912E51DD6}" destId="{2ECCEC4A-866E-41DE-94E7-BF954D432F6A}" srcOrd="0" destOrd="0" presId="urn:microsoft.com/office/officeart/2005/8/layout/radial3"/>
    <dgm:cxn modelId="{692EBE84-E145-47A8-A75D-0942934BEFDD}" type="presOf" srcId="{3743D922-9C40-4762-B223-376FBB6B6A14}" destId="{78C8755C-21A5-48FF-B43C-A83E2B4188C4}" srcOrd="0" destOrd="0" presId="urn:microsoft.com/office/officeart/2005/8/layout/radial3"/>
    <dgm:cxn modelId="{C55310B3-EEA0-4AC7-A891-46A6C164AAA9}" type="presParOf" srcId="{5761B260-AE37-46DD-8FD7-102AE8F769AC}" destId="{84DE761F-92C8-4395-8B2C-BFC5291DF11E}" srcOrd="0" destOrd="0" presId="urn:microsoft.com/office/officeart/2005/8/layout/radial3"/>
    <dgm:cxn modelId="{C5A9A6EE-7036-4028-8C96-10CE6B8E1CD9}" type="presParOf" srcId="{84DE761F-92C8-4395-8B2C-BFC5291DF11E}" destId="{EE0C2172-A385-49AA-86B8-652E563BF635}" srcOrd="0" destOrd="0" presId="urn:microsoft.com/office/officeart/2005/8/layout/radial3"/>
    <dgm:cxn modelId="{41E1B7E8-C63B-461B-8982-E17E3AA4D9CD}" type="presParOf" srcId="{84DE761F-92C8-4395-8B2C-BFC5291DF11E}" destId="{D67E0DFE-1C41-4D07-97B2-C02D2DCBDFEE}" srcOrd="1" destOrd="0" presId="urn:microsoft.com/office/officeart/2005/8/layout/radial3"/>
    <dgm:cxn modelId="{34D139EF-B19D-4980-9F91-28E53B372CD5}" type="presParOf" srcId="{84DE761F-92C8-4395-8B2C-BFC5291DF11E}" destId="{2F1FE4A8-2F82-4AE1-AC1B-3DE9AC95E2B5}" srcOrd="2" destOrd="0" presId="urn:microsoft.com/office/officeart/2005/8/layout/radial3"/>
    <dgm:cxn modelId="{A7A681C3-D69D-419C-A053-7CB5DC18CAFB}" type="presParOf" srcId="{84DE761F-92C8-4395-8B2C-BFC5291DF11E}" destId="{2ECCEC4A-866E-41DE-94E7-BF954D432F6A}" srcOrd="3" destOrd="0" presId="urn:microsoft.com/office/officeart/2005/8/layout/radial3"/>
    <dgm:cxn modelId="{7ECA798C-EC31-41EC-911D-81A8680C7C94}" type="presParOf" srcId="{84DE761F-92C8-4395-8B2C-BFC5291DF11E}" destId="{78C8755C-21A5-48FF-B43C-A83E2B4188C4}" srcOrd="4" destOrd="0" presId="urn:microsoft.com/office/officeart/2005/8/layout/radial3"/>
    <dgm:cxn modelId="{4CCDE2B5-AD85-4762-8296-B50D82951DC5}" type="presParOf" srcId="{84DE761F-92C8-4395-8B2C-BFC5291DF11E}" destId="{37468E67-4EEA-4838-A9A7-3BB57105F69F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7BD4A9-4F04-40E1-811F-6E33FCE0D6B2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FE0566F9-1949-4B14-A2F1-F814A02BE9F7}">
      <dgm:prSet phldrT="[Текст]"/>
      <dgm:spPr/>
      <dgm:t>
        <a:bodyPr/>
        <a:lstStyle/>
        <a:p>
          <a:r>
            <a:rPr lang="ru-RU" dirty="0"/>
            <a:t>Каждый третий взрослый человек в мире страдает повышенным АД</a:t>
          </a:r>
        </a:p>
      </dgm:t>
    </dgm:pt>
    <dgm:pt modelId="{46EA431D-0E81-43B3-A63F-51B3C47D0BAB}" type="parTrans" cxnId="{E57AA962-A260-425E-BE47-95F4C048C2DE}">
      <dgm:prSet/>
      <dgm:spPr/>
      <dgm:t>
        <a:bodyPr/>
        <a:lstStyle/>
        <a:p>
          <a:endParaRPr lang="ru-RU"/>
        </a:p>
      </dgm:t>
    </dgm:pt>
    <dgm:pt modelId="{6CF1E21D-D87C-48B0-A346-075FAB26046A}" type="sibTrans" cxnId="{E57AA962-A260-425E-BE47-95F4C048C2DE}">
      <dgm:prSet/>
      <dgm:spPr/>
      <dgm:t>
        <a:bodyPr/>
        <a:lstStyle/>
        <a:p>
          <a:endParaRPr lang="ru-RU"/>
        </a:p>
      </dgm:t>
    </dgm:pt>
    <dgm:pt modelId="{C062EB1E-8405-464E-BD39-7087F2B96B67}">
      <dgm:prSet phldrT="[Текст]"/>
      <dgm:spPr/>
      <dgm:t>
        <a:bodyPr/>
        <a:lstStyle/>
        <a:p>
          <a:r>
            <a:rPr lang="ru-RU" dirty="0"/>
            <a:t>Женщины до 45 лет реже страдают повышенным АД чем мужчины того же возраста, но женщины старше 65 лет страдают гипертонией чаще мужчин в этом же возрасте</a:t>
          </a:r>
        </a:p>
      </dgm:t>
    </dgm:pt>
    <dgm:pt modelId="{75B3071B-5AEC-4DEB-9D00-4549F4760943}" type="parTrans" cxnId="{730293B5-CC80-4AB3-89AD-9C5766803862}">
      <dgm:prSet/>
      <dgm:spPr/>
      <dgm:t>
        <a:bodyPr/>
        <a:lstStyle/>
        <a:p>
          <a:endParaRPr lang="ru-RU"/>
        </a:p>
      </dgm:t>
    </dgm:pt>
    <dgm:pt modelId="{88284EB5-3DA1-4599-93E3-C5B03603D186}" type="sibTrans" cxnId="{730293B5-CC80-4AB3-89AD-9C5766803862}">
      <dgm:prSet/>
      <dgm:spPr/>
      <dgm:t>
        <a:bodyPr/>
        <a:lstStyle/>
        <a:p>
          <a:endParaRPr lang="ru-RU"/>
        </a:p>
      </dgm:t>
    </dgm:pt>
    <dgm:pt modelId="{57A19266-89FB-4456-B4CA-D36A17719199}">
      <dgm:prSet phldrT="[Текст]"/>
      <dgm:spPr/>
      <dgm:t>
        <a:bodyPr/>
        <a:lstStyle/>
        <a:p>
          <a:r>
            <a:rPr lang="ru-RU" dirty="0"/>
            <a:t>В кабинете врача у многих пациентов повышается АД («эффект белого халата»)</a:t>
          </a:r>
        </a:p>
      </dgm:t>
    </dgm:pt>
    <dgm:pt modelId="{5C9376F1-FF7E-4D69-B753-8A214E82E291}" type="parTrans" cxnId="{A7F9851B-3219-437A-A24D-638410AECE0F}">
      <dgm:prSet/>
      <dgm:spPr/>
      <dgm:t>
        <a:bodyPr/>
        <a:lstStyle/>
        <a:p>
          <a:endParaRPr lang="ru-RU"/>
        </a:p>
      </dgm:t>
    </dgm:pt>
    <dgm:pt modelId="{D1877C9D-9D85-4D10-82FC-4F75A05D748C}" type="sibTrans" cxnId="{A7F9851B-3219-437A-A24D-638410AECE0F}">
      <dgm:prSet/>
      <dgm:spPr/>
      <dgm:t>
        <a:bodyPr/>
        <a:lstStyle/>
        <a:p>
          <a:endParaRPr lang="ru-RU"/>
        </a:p>
      </dgm:t>
    </dgm:pt>
    <dgm:pt modelId="{BDE04344-2019-4463-886C-053811D13F63}">
      <dgm:prSet phldrT="[Текст]"/>
      <dgm:spPr/>
      <dgm:t>
        <a:bodyPr/>
        <a:lstStyle/>
        <a:p>
          <a:r>
            <a:rPr lang="ru-RU" dirty="0"/>
            <a:t>Цифры артериального давления изменяются в течение дня</a:t>
          </a:r>
        </a:p>
      </dgm:t>
    </dgm:pt>
    <dgm:pt modelId="{E550441C-40AF-4DAD-898D-008271CED31E}" type="parTrans" cxnId="{F613D534-70BA-470D-9B95-795776B03915}">
      <dgm:prSet/>
      <dgm:spPr/>
      <dgm:t>
        <a:bodyPr/>
        <a:lstStyle/>
        <a:p>
          <a:endParaRPr lang="ru-RU"/>
        </a:p>
      </dgm:t>
    </dgm:pt>
    <dgm:pt modelId="{3E1E3F5C-8023-4739-9A66-25BB8538EDDE}" type="sibTrans" cxnId="{F613D534-70BA-470D-9B95-795776B03915}">
      <dgm:prSet/>
      <dgm:spPr/>
      <dgm:t>
        <a:bodyPr/>
        <a:lstStyle/>
        <a:p>
          <a:endParaRPr lang="ru-RU"/>
        </a:p>
      </dgm:t>
    </dgm:pt>
    <dgm:pt modelId="{10AECD41-0DD8-4F9B-88DF-74E348DDF72E}">
      <dgm:prSet phldrT="[Текст]"/>
      <dgm:spPr/>
      <dgm:t>
        <a:bodyPr/>
        <a:lstStyle/>
        <a:p>
          <a:r>
            <a:rPr lang="ru-RU" dirty="0"/>
            <a:t>Гипертонией страдают не только взрослые, но, и дети и подростки, причем для них повышенное АД также опасно</a:t>
          </a:r>
        </a:p>
      </dgm:t>
    </dgm:pt>
    <dgm:pt modelId="{717CE7D1-00AB-49A3-A434-A5A22F5E19FB}" type="parTrans" cxnId="{4A209AFF-6F17-46A4-9D2F-388BE9AE7443}">
      <dgm:prSet/>
      <dgm:spPr/>
      <dgm:t>
        <a:bodyPr/>
        <a:lstStyle/>
        <a:p>
          <a:endParaRPr lang="ru-RU"/>
        </a:p>
      </dgm:t>
    </dgm:pt>
    <dgm:pt modelId="{A16F8BE8-8154-4CBE-9496-0AABC1DC26F9}" type="sibTrans" cxnId="{4A209AFF-6F17-46A4-9D2F-388BE9AE7443}">
      <dgm:prSet/>
      <dgm:spPr/>
      <dgm:t>
        <a:bodyPr/>
        <a:lstStyle/>
        <a:p>
          <a:endParaRPr lang="ru-RU"/>
        </a:p>
      </dgm:t>
    </dgm:pt>
    <dgm:pt modelId="{3D643F2B-C544-4A28-AD18-208758A392C2}">
      <dgm:prSet phldrT="[Текст]"/>
      <dgm:spPr/>
      <dgm:t>
        <a:bodyPr/>
        <a:lstStyle/>
        <a:p>
          <a:r>
            <a:rPr lang="ru-RU" dirty="0"/>
            <a:t>Гипертония чаще встречается у людей, страдающих ожирением, злоупотребляющих алкоголем, у женщин, принимающих гормональные контрацептивы</a:t>
          </a:r>
        </a:p>
      </dgm:t>
    </dgm:pt>
    <dgm:pt modelId="{62FD7C0F-B885-4CE1-8A58-B5A152DEEB39}" type="parTrans" cxnId="{7B63D0D3-6252-4D23-B721-392948EBBF1C}">
      <dgm:prSet/>
      <dgm:spPr/>
      <dgm:t>
        <a:bodyPr/>
        <a:lstStyle/>
        <a:p>
          <a:endParaRPr lang="ru-RU"/>
        </a:p>
      </dgm:t>
    </dgm:pt>
    <dgm:pt modelId="{747A3FCE-B467-4060-A331-CBA70AA61741}" type="sibTrans" cxnId="{7B63D0D3-6252-4D23-B721-392948EBBF1C}">
      <dgm:prSet/>
      <dgm:spPr/>
      <dgm:t>
        <a:bodyPr/>
        <a:lstStyle/>
        <a:p>
          <a:endParaRPr lang="ru-RU"/>
        </a:p>
      </dgm:t>
    </dgm:pt>
    <dgm:pt modelId="{65C853B8-372A-4973-A73F-A4C48310D1ED}" type="pres">
      <dgm:prSet presAssocID="{3A7BD4A9-4F04-40E1-811F-6E33FCE0D6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7AC0E3-B1E4-41EC-BBFA-F4F0DF186D3C}" type="pres">
      <dgm:prSet presAssocID="{FE0566F9-1949-4B14-A2F1-F814A02BE9F7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CE4808-4F2C-48E0-90B8-498B6B9469CC}" type="pres">
      <dgm:prSet presAssocID="{6CF1E21D-D87C-48B0-A346-075FAB26046A}" presName="spacer" presStyleCnt="0"/>
      <dgm:spPr/>
    </dgm:pt>
    <dgm:pt modelId="{5DEB19C5-2201-4F84-ABFF-62A53C22E443}" type="pres">
      <dgm:prSet presAssocID="{C062EB1E-8405-464E-BD39-7087F2B96B6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40CD6-1423-4D7C-8FF4-2299E0C05681}" type="pres">
      <dgm:prSet presAssocID="{88284EB5-3DA1-4599-93E3-C5B03603D186}" presName="spacer" presStyleCnt="0"/>
      <dgm:spPr/>
    </dgm:pt>
    <dgm:pt modelId="{E85C73EE-C707-4947-9657-6D23ACA12A0B}" type="pres">
      <dgm:prSet presAssocID="{57A19266-89FB-4456-B4CA-D36A17719199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C035FC7-BC86-433C-8A08-3900F866C924}" type="pres">
      <dgm:prSet presAssocID="{D1877C9D-9D85-4D10-82FC-4F75A05D748C}" presName="spacer" presStyleCnt="0"/>
      <dgm:spPr/>
    </dgm:pt>
    <dgm:pt modelId="{10C98F59-6CCA-4AC2-9886-147AD11436B7}" type="pres">
      <dgm:prSet presAssocID="{BDE04344-2019-4463-886C-053811D13F6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595DA6-2301-4CFF-90B3-ED8121C35EC5}" type="pres">
      <dgm:prSet presAssocID="{3E1E3F5C-8023-4739-9A66-25BB8538EDDE}" presName="spacer" presStyleCnt="0"/>
      <dgm:spPr/>
    </dgm:pt>
    <dgm:pt modelId="{535E4085-A9D6-4789-8A12-1700209B2C74}" type="pres">
      <dgm:prSet presAssocID="{10AECD41-0DD8-4F9B-88DF-74E348DDF72E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94F18-13AD-4D08-9087-73767DE34AA3}" type="pres">
      <dgm:prSet presAssocID="{A16F8BE8-8154-4CBE-9496-0AABC1DC26F9}" presName="spacer" presStyleCnt="0"/>
      <dgm:spPr/>
    </dgm:pt>
    <dgm:pt modelId="{0358EE60-50B7-425A-9328-C2686596BB5F}" type="pres">
      <dgm:prSet presAssocID="{3D643F2B-C544-4A28-AD18-208758A392C2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B46DBD-827A-4B54-B666-B63340010B2A}" type="presOf" srcId="{3A7BD4A9-4F04-40E1-811F-6E33FCE0D6B2}" destId="{65C853B8-372A-4973-A73F-A4C48310D1ED}" srcOrd="0" destOrd="0" presId="urn:microsoft.com/office/officeart/2005/8/layout/vList2"/>
    <dgm:cxn modelId="{E57AA962-A260-425E-BE47-95F4C048C2DE}" srcId="{3A7BD4A9-4F04-40E1-811F-6E33FCE0D6B2}" destId="{FE0566F9-1949-4B14-A2F1-F814A02BE9F7}" srcOrd="0" destOrd="0" parTransId="{46EA431D-0E81-43B3-A63F-51B3C47D0BAB}" sibTransId="{6CF1E21D-D87C-48B0-A346-075FAB26046A}"/>
    <dgm:cxn modelId="{730293B5-CC80-4AB3-89AD-9C5766803862}" srcId="{3A7BD4A9-4F04-40E1-811F-6E33FCE0D6B2}" destId="{C062EB1E-8405-464E-BD39-7087F2B96B67}" srcOrd="1" destOrd="0" parTransId="{75B3071B-5AEC-4DEB-9D00-4549F4760943}" sibTransId="{88284EB5-3DA1-4599-93E3-C5B03603D186}"/>
    <dgm:cxn modelId="{02FD00DB-8135-4EEC-B2C5-3758D7B338AB}" type="presOf" srcId="{FE0566F9-1949-4B14-A2F1-F814A02BE9F7}" destId="{417AC0E3-B1E4-41EC-BBFA-F4F0DF186D3C}" srcOrd="0" destOrd="0" presId="urn:microsoft.com/office/officeart/2005/8/layout/vList2"/>
    <dgm:cxn modelId="{574F4309-AD91-430D-84DB-091E620C7F80}" type="presOf" srcId="{57A19266-89FB-4456-B4CA-D36A17719199}" destId="{E85C73EE-C707-4947-9657-6D23ACA12A0B}" srcOrd="0" destOrd="0" presId="urn:microsoft.com/office/officeart/2005/8/layout/vList2"/>
    <dgm:cxn modelId="{F613D534-70BA-470D-9B95-795776B03915}" srcId="{3A7BD4A9-4F04-40E1-811F-6E33FCE0D6B2}" destId="{BDE04344-2019-4463-886C-053811D13F63}" srcOrd="3" destOrd="0" parTransId="{E550441C-40AF-4DAD-898D-008271CED31E}" sibTransId="{3E1E3F5C-8023-4739-9A66-25BB8538EDDE}"/>
    <dgm:cxn modelId="{34D98CE4-74D7-4594-8948-042D5AAD087B}" type="presOf" srcId="{10AECD41-0DD8-4F9B-88DF-74E348DDF72E}" destId="{535E4085-A9D6-4789-8A12-1700209B2C74}" srcOrd="0" destOrd="0" presId="urn:microsoft.com/office/officeart/2005/8/layout/vList2"/>
    <dgm:cxn modelId="{EC5A2318-0268-4D4B-A4A6-BA7C6EFFC1BA}" type="presOf" srcId="{BDE04344-2019-4463-886C-053811D13F63}" destId="{10C98F59-6CCA-4AC2-9886-147AD11436B7}" srcOrd="0" destOrd="0" presId="urn:microsoft.com/office/officeart/2005/8/layout/vList2"/>
    <dgm:cxn modelId="{A7F9851B-3219-437A-A24D-638410AECE0F}" srcId="{3A7BD4A9-4F04-40E1-811F-6E33FCE0D6B2}" destId="{57A19266-89FB-4456-B4CA-D36A17719199}" srcOrd="2" destOrd="0" parTransId="{5C9376F1-FF7E-4D69-B753-8A214E82E291}" sibTransId="{D1877C9D-9D85-4D10-82FC-4F75A05D748C}"/>
    <dgm:cxn modelId="{7B63D0D3-6252-4D23-B721-392948EBBF1C}" srcId="{3A7BD4A9-4F04-40E1-811F-6E33FCE0D6B2}" destId="{3D643F2B-C544-4A28-AD18-208758A392C2}" srcOrd="5" destOrd="0" parTransId="{62FD7C0F-B885-4CE1-8A58-B5A152DEEB39}" sibTransId="{747A3FCE-B467-4060-A331-CBA70AA61741}"/>
    <dgm:cxn modelId="{B3C2340B-2E38-4E19-9561-5F0C08A50A0E}" type="presOf" srcId="{3D643F2B-C544-4A28-AD18-208758A392C2}" destId="{0358EE60-50B7-425A-9328-C2686596BB5F}" srcOrd="0" destOrd="0" presId="urn:microsoft.com/office/officeart/2005/8/layout/vList2"/>
    <dgm:cxn modelId="{477078B5-1DA5-4747-98A2-C08382449F11}" type="presOf" srcId="{C062EB1E-8405-464E-BD39-7087F2B96B67}" destId="{5DEB19C5-2201-4F84-ABFF-62A53C22E443}" srcOrd="0" destOrd="0" presId="urn:microsoft.com/office/officeart/2005/8/layout/vList2"/>
    <dgm:cxn modelId="{4A209AFF-6F17-46A4-9D2F-388BE9AE7443}" srcId="{3A7BD4A9-4F04-40E1-811F-6E33FCE0D6B2}" destId="{10AECD41-0DD8-4F9B-88DF-74E348DDF72E}" srcOrd="4" destOrd="0" parTransId="{717CE7D1-00AB-49A3-A434-A5A22F5E19FB}" sibTransId="{A16F8BE8-8154-4CBE-9496-0AABC1DC26F9}"/>
    <dgm:cxn modelId="{68B6B313-0626-49F4-B3B6-84B25005401C}" type="presParOf" srcId="{65C853B8-372A-4973-A73F-A4C48310D1ED}" destId="{417AC0E3-B1E4-41EC-BBFA-F4F0DF186D3C}" srcOrd="0" destOrd="0" presId="urn:microsoft.com/office/officeart/2005/8/layout/vList2"/>
    <dgm:cxn modelId="{932859F9-7414-42DF-B628-921CA6991AB0}" type="presParOf" srcId="{65C853B8-372A-4973-A73F-A4C48310D1ED}" destId="{A8CE4808-4F2C-48E0-90B8-498B6B9469CC}" srcOrd="1" destOrd="0" presId="urn:microsoft.com/office/officeart/2005/8/layout/vList2"/>
    <dgm:cxn modelId="{409ACEAE-95FB-49E6-8062-1E048E82BEF8}" type="presParOf" srcId="{65C853B8-372A-4973-A73F-A4C48310D1ED}" destId="{5DEB19C5-2201-4F84-ABFF-62A53C22E443}" srcOrd="2" destOrd="0" presId="urn:microsoft.com/office/officeart/2005/8/layout/vList2"/>
    <dgm:cxn modelId="{FB8F93E0-B64F-4DB9-9643-74EB08851025}" type="presParOf" srcId="{65C853B8-372A-4973-A73F-A4C48310D1ED}" destId="{CC740CD6-1423-4D7C-8FF4-2299E0C05681}" srcOrd="3" destOrd="0" presId="urn:microsoft.com/office/officeart/2005/8/layout/vList2"/>
    <dgm:cxn modelId="{0B62A031-EFFA-45FC-AF25-BCA0B8BDD937}" type="presParOf" srcId="{65C853B8-372A-4973-A73F-A4C48310D1ED}" destId="{E85C73EE-C707-4947-9657-6D23ACA12A0B}" srcOrd="4" destOrd="0" presId="urn:microsoft.com/office/officeart/2005/8/layout/vList2"/>
    <dgm:cxn modelId="{24D64D94-F1D4-471E-ABAF-4E4993B8D700}" type="presParOf" srcId="{65C853B8-372A-4973-A73F-A4C48310D1ED}" destId="{0C035FC7-BC86-433C-8A08-3900F866C924}" srcOrd="5" destOrd="0" presId="urn:microsoft.com/office/officeart/2005/8/layout/vList2"/>
    <dgm:cxn modelId="{B0A270DD-A258-4633-A288-70F23A901F86}" type="presParOf" srcId="{65C853B8-372A-4973-A73F-A4C48310D1ED}" destId="{10C98F59-6CCA-4AC2-9886-147AD11436B7}" srcOrd="6" destOrd="0" presId="urn:microsoft.com/office/officeart/2005/8/layout/vList2"/>
    <dgm:cxn modelId="{ED542391-4E95-467F-8BBE-68A8FF3207CE}" type="presParOf" srcId="{65C853B8-372A-4973-A73F-A4C48310D1ED}" destId="{3F595DA6-2301-4CFF-90B3-ED8121C35EC5}" srcOrd="7" destOrd="0" presId="urn:microsoft.com/office/officeart/2005/8/layout/vList2"/>
    <dgm:cxn modelId="{DBC68D6F-C14B-4F0B-8E4F-CDE06BE01B7E}" type="presParOf" srcId="{65C853B8-372A-4973-A73F-A4C48310D1ED}" destId="{535E4085-A9D6-4789-8A12-1700209B2C74}" srcOrd="8" destOrd="0" presId="urn:microsoft.com/office/officeart/2005/8/layout/vList2"/>
    <dgm:cxn modelId="{D2C5D508-9BD7-4E39-9140-3E9AEF17527E}" type="presParOf" srcId="{65C853B8-372A-4973-A73F-A4C48310D1ED}" destId="{EB994F18-13AD-4D08-9087-73767DE34AA3}" srcOrd="9" destOrd="0" presId="urn:microsoft.com/office/officeart/2005/8/layout/vList2"/>
    <dgm:cxn modelId="{E46AFAA1-7DCA-4DDF-AF8E-B6660472DD80}" type="presParOf" srcId="{65C853B8-372A-4973-A73F-A4C48310D1ED}" destId="{0358EE60-50B7-425A-9328-C2686596BB5F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D54AF25-882D-4724-9EA5-FD9681D83E5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814A3AE-BCE9-4EDF-A81C-1BE092EDD0FA}">
      <dgm:prSet phldrT="[Текст]" custT="1"/>
      <dgm:spPr/>
      <dgm:t>
        <a:bodyPr/>
        <a:lstStyle/>
        <a:p>
          <a:r>
            <a:rPr lang="ru-RU" sz="1600" dirty="0"/>
            <a:t>Ожирение</a:t>
          </a:r>
        </a:p>
      </dgm:t>
    </dgm:pt>
    <dgm:pt modelId="{32D06875-E6C1-4D15-8A35-41DC9E27C8D2}" type="parTrans" cxnId="{582BC651-2CAC-42A4-83BD-702A24019CDF}">
      <dgm:prSet/>
      <dgm:spPr/>
      <dgm:t>
        <a:bodyPr/>
        <a:lstStyle/>
        <a:p>
          <a:endParaRPr lang="ru-RU"/>
        </a:p>
      </dgm:t>
    </dgm:pt>
    <dgm:pt modelId="{A6AD3818-BC16-4955-8E6B-3B92736DFCF7}" type="sibTrans" cxnId="{582BC651-2CAC-42A4-83BD-702A24019CDF}">
      <dgm:prSet/>
      <dgm:spPr/>
      <dgm:t>
        <a:bodyPr/>
        <a:lstStyle/>
        <a:p>
          <a:endParaRPr lang="ru-RU"/>
        </a:p>
      </dgm:t>
    </dgm:pt>
    <dgm:pt modelId="{8022D2E9-DCD1-489E-B17F-35A907D3122E}">
      <dgm:prSet phldrT="[Текст]" custT="1"/>
      <dgm:spPr/>
      <dgm:t>
        <a:bodyPr/>
        <a:lstStyle/>
        <a:p>
          <a:r>
            <a:rPr lang="ru-RU" sz="1600" dirty="0"/>
            <a:t>Неправильное питание</a:t>
          </a:r>
        </a:p>
      </dgm:t>
    </dgm:pt>
    <dgm:pt modelId="{B32ED294-69DD-449A-B4FA-3CD285BD34C5}" type="parTrans" cxnId="{798450FC-5F38-459E-9179-78A4F6693608}">
      <dgm:prSet/>
      <dgm:spPr/>
      <dgm:t>
        <a:bodyPr/>
        <a:lstStyle/>
        <a:p>
          <a:endParaRPr lang="ru-RU"/>
        </a:p>
      </dgm:t>
    </dgm:pt>
    <dgm:pt modelId="{57B5D4E0-C1EF-4075-A74A-C82FFE2B0C14}" type="sibTrans" cxnId="{798450FC-5F38-459E-9179-78A4F6693608}">
      <dgm:prSet/>
      <dgm:spPr/>
      <dgm:t>
        <a:bodyPr/>
        <a:lstStyle/>
        <a:p>
          <a:endParaRPr lang="ru-RU"/>
        </a:p>
      </dgm:t>
    </dgm:pt>
    <dgm:pt modelId="{006D8739-614B-47F0-8913-329B84532FA1}">
      <dgm:prSet phldrT="[Текст]" custT="1"/>
      <dgm:spPr/>
      <dgm:t>
        <a:bodyPr/>
        <a:lstStyle/>
        <a:p>
          <a:r>
            <a:rPr lang="ru-RU" sz="1600" dirty="0"/>
            <a:t>Низкая физическая активность</a:t>
          </a:r>
        </a:p>
      </dgm:t>
    </dgm:pt>
    <dgm:pt modelId="{63EDDDB6-36F2-4C12-96A1-42777F9E536D}" type="parTrans" cxnId="{1CD86359-3C8A-4B52-AA74-9F43BD3B931D}">
      <dgm:prSet/>
      <dgm:spPr/>
      <dgm:t>
        <a:bodyPr/>
        <a:lstStyle/>
        <a:p>
          <a:endParaRPr lang="ru-RU"/>
        </a:p>
      </dgm:t>
    </dgm:pt>
    <dgm:pt modelId="{2AD91998-375A-440F-AD60-3B607246A521}" type="sibTrans" cxnId="{1CD86359-3C8A-4B52-AA74-9F43BD3B931D}">
      <dgm:prSet/>
      <dgm:spPr/>
      <dgm:t>
        <a:bodyPr/>
        <a:lstStyle/>
        <a:p>
          <a:endParaRPr lang="ru-RU"/>
        </a:p>
      </dgm:t>
    </dgm:pt>
    <dgm:pt modelId="{B2AFCF98-BBAF-42E8-960D-2E5F000664EB}">
      <dgm:prSet phldrT="[Текст]" custT="1"/>
      <dgm:spPr/>
      <dgm:t>
        <a:bodyPr/>
        <a:lstStyle/>
        <a:p>
          <a:r>
            <a:rPr lang="ru-RU" sz="1600" dirty="0"/>
            <a:t>Курение и злоупотребление алкоголем</a:t>
          </a:r>
        </a:p>
      </dgm:t>
    </dgm:pt>
    <dgm:pt modelId="{6F01CDA7-BA16-4582-8D7A-0DF45DBEF539}" type="parTrans" cxnId="{F3ABBB48-C702-488E-A65D-F4F03ACCCE27}">
      <dgm:prSet/>
      <dgm:spPr/>
      <dgm:t>
        <a:bodyPr/>
        <a:lstStyle/>
        <a:p>
          <a:endParaRPr lang="ru-RU"/>
        </a:p>
      </dgm:t>
    </dgm:pt>
    <dgm:pt modelId="{8ED3DEDE-80E3-4550-ACBE-B8006F0B6F11}" type="sibTrans" cxnId="{F3ABBB48-C702-488E-A65D-F4F03ACCCE27}">
      <dgm:prSet/>
      <dgm:spPr/>
      <dgm:t>
        <a:bodyPr/>
        <a:lstStyle/>
        <a:p>
          <a:endParaRPr lang="ru-RU"/>
        </a:p>
      </dgm:t>
    </dgm:pt>
    <dgm:pt modelId="{279FB11C-8833-4B5B-8C62-184D941155ED}">
      <dgm:prSet phldrT="[Текст]" custT="1"/>
      <dgm:spPr/>
      <dgm:t>
        <a:bodyPr/>
        <a:lstStyle/>
        <a:p>
          <a:r>
            <a:rPr lang="ru-RU" sz="1600" dirty="0"/>
            <a:t>Стрессы</a:t>
          </a:r>
        </a:p>
      </dgm:t>
    </dgm:pt>
    <dgm:pt modelId="{365616D4-EC08-47DA-92FA-E75C6DFFCA6A}" type="parTrans" cxnId="{C85B1C8A-E37F-4148-AAA5-99B53AE48E35}">
      <dgm:prSet/>
      <dgm:spPr/>
      <dgm:t>
        <a:bodyPr/>
        <a:lstStyle/>
        <a:p>
          <a:endParaRPr lang="ru-RU"/>
        </a:p>
      </dgm:t>
    </dgm:pt>
    <dgm:pt modelId="{9ECD99FB-FE4B-444E-8CD4-EEB5404F9D40}" type="sibTrans" cxnId="{C85B1C8A-E37F-4148-AAA5-99B53AE48E35}">
      <dgm:prSet/>
      <dgm:spPr/>
      <dgm:t>
        <a:bodyPr/>
        <a:lstStyle/>
        <a:p>
          <a:endParaRPr lang="ru-RU"/>
        </a:p>
      </dgm:t>
    </dgm:pt>
    <dgm:pt modelId="{EC5D658A-EA25-4B8D-A848-57A06BE3A6CD}">
      <dgm:prSet phldrT="[Текст]" custT="1"/>
      <dgm:spPr/>
      <dgm:t>
        <a:bodyPr/>
        <a:lstStyle/>
        <a:p>
          <a:r>
            <a:rPr lang="ru-RU" sz="1600" dirty="0"/>
            <a:t>Наследственность</a:t>
          </a:r>
        </a:p>
      </dgm:t>
    </dgm:pt>
    <dgm:pt modelId="{B88487DC-6A0B-4F91-A38D-F395E263972B}" type="parTrans" cxnId="{FBDBFC26-578A-47D9-86DD-ACE78B7524BC}">
      <dgm:prSet/>
      <dgm:spPr/>
      <dgm:t>
        <a:bodyPr/>
        <a:lstStyle/>
        <a:p>
          <a:endParaRPr lang="ru-RU"/>
        </a:p>
      </dgm:t>
    </dgm:pt>
    <dgm:pt modelId="{45278C3E-F547-4F2A-8DBB-4E3E00BB17F6}" type="sibTrans" cxnId="{FBDBFC26-578A-47D9-86DD-ACE78B7524BC}">
      <dgm:prSet/>
      <dgm:spPr/>
      <dgm:t>
        <a:bodyPr/>
        <a:lstStyle/>
        <a:p>
          <a:endParaRPr lang="ru-RU"/>
        </a:p>
      </dgm:t>
    </dgm:pt>
    <dgm:pt modelId="{6FBC6D13-2137-4E8D-A859-83292F98B81A}" type="pres">
      <dgm:prSet presAssocID="{DD54AF25-882D-4724-9EA5-FD9681D83E5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EE34715-BE23-4F34-B2D6-F9A637AF2829}" type="pres">
      <dgm:prSet presAssocID="{5814A3AE-BCE9-4EDF-A81C-1BE092EDD0FA}" presName="composite" presStyleCnt="0"/>
      <dgm:spPr/>
    </dgm:pt>
    <dgm:pt modelId="{FF61CDC9-2CBE-471F-8A67-341A3C0E1118}" type="pres">
      <dgm:prSet presAssocID="{5814A3AE-BCE9-4EDF-A81C-1BE092EDD0FA}" presName="rect1" presStyleLbl="bgImgPlace1" presStyleIdx="0" presStyleCnt="6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00" b="100000" l="8333" r="90000"/>
                    </a14:imgEffect>
                  </a14:imgLayer>
                </a14:imgProps>
              </a:ext>
            </a:extLst>
          </a:blip>
          <a:srcRect/>
          <a:stretch>
            <a:fillRect l="15397" r="15397"/>
          </a:stretch>
        </a:blipFill>
      </dgm:spPr>
    </dgm:pt>
    <dgm:pt modelId="{430D2ACF-98A7-4956-86CD-6A7AF36DDDBD}" type="pres">
      <dgm:prSet presAssocID="{5814A3AE-BCE9-4EDF-A81C-1BE092EDD0FA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A8EB0-C310-4A5C-A1F6-400C6194DB65}" type="pres">
      <dgm:prSet presAssocID="{A6AD3818-BC16-4955-8E6B-3B92736DFCF7}" presName="sibTrans" presStyleCnt="0"/>
      <dgm:spPr/>
    </dgm:pt>
    <dgm:pt modelId="{B3BCE9B0-3555-4664-BED9-979E1DD7DC66}" type="pres">
      <dgm:prSet presAssocID="{8022D2E9-DCD1-489E-B17F-35A907D3122E}" presName="composite" presStyleCnt="0"/>
      <dgm:spPr/>
    </dgm:pt>
    <dgm:pt modelId="{B7332F89-B0EA-4CA0-9DB9-0604D43E3C63}" type="pres">
      <dgm:prSet presAssocID="{8022D2E9-DCD1-489E-B17F-35A907D3122E}" presName="rect1" presStyleLbl="bgImgPlace1" presStyleIdx="1" presStyleCnt="6"/>
      <dgm:spPr>
        <a:blipFill dpi="0" rotWithShape="1">
          <a:blip xmlns:r="http://schemas.openxmlformats.org/officeDocument/2006/relationships" r:embed="rId3"/>
          <a:srcRect/>
          <a:stretch>
            <a:fillRect l="1241" r="1241"/>
          </a:stretch>
        </a:blipFill>
      </dgm:spPr>
    </dgm:pt>
    <dgm:pt modelId="{533796F4-412E-48E2-9707-D47CDA321B5F}" type="pres">
      <dgm:prSet presAssocID="{8022D2E9-DCD1-489E-B17F-35A907D3122E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9EBC1-04EB-4AC0-87EE-BB50F02C596C}" type="pres">
      <dgm:prSet presAssocID="{57B5D4E0-C1EF-4075-A74A-C82FFE2B0C14}" presName="sibTrans" presStyleCnt="0"/>
      <dgm:spPr/>
    </dgm:pt>
    <dgm:pt modelId="{7C1051E0-1C55-4D9A-B7AC-2028EC85300B}" type="pres">
      <dgm:prSet presAssocID="{006D8739-614B-47F0-8913-329B84532FA1}" presName="composite" presStyleCnt="0"/>
      <dgm:spPr/>
    </dgm:pt>
    <dgm:pt modelId="{BB9C45D4-3D07-409A-811C-807A808BE4B7}" type="pres">
      <dgm:prSet presAssocID="{006D8739-614B-47F0-8913-329B84532FA1}" presName="rect1" presStyleLbl="bgImgPlace1" presStyleIdx="2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BA7B2425-734F-431E-BC38-4BE9BDF51A01}" type="pres">
      <dgm:prSet presAssocID="{006D8739-614B-47F0-8913-329B84532FA1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0FAE75-7792-411A-A8BF-25A160B2AD54}" type="pres">
      <dgm:prSet presAssocID="{2AD91998-375A-440F-AD60-3B607246A521}" presName="sibTrans" presStyleCnt="0"/>
      <dgm:spPr/>
    </dgm:pt>
    <dgm:pt modelId="{1D91DC85-DA48-4697-A9C5-C9429E936112}" type="pres">
      <dgm:prSet presAssocID="{B2AFCF98-BBAF-42E8-960D-2E5F000664EB}" presName="composite" presStyleCnt="0"/>
      <dgm:spPr/>
    </dgm:pt>
    <dgm:pt modelId="{13CAACB9-3C97-4C1B-A3AA-80D681527D96}" type="pres">
      <dgm:prSet presAssocID="{B2AFCF98-BBAF-42E8-960D-2E5F000664EB}" presName="rect1" presStyleLbl="bgImgPlace1" presStyleIdx="3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5F6009BA-98D4-4F2E-83DD-15A8E56D10F6}" type="pres">
      <dgm:prSet presAssocID="{B2AFCF98-BBAF-42E8-960D-2E5F000664EB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6DD71F-3AF8-4FBB-983E-17F172EFAD78}" type="pres">
      <dgm:prSet presAssocID="{8ED3DEDE-80E3-4550-ACBE-B8006F0B6F11}" presName="sibTrans" presStyleCnt="0"/>
      <dgm:spPr/>
    </dgm:pt>
    <dgm:pt modelId="{F6A57E70-1928-483F-AF19-BCD299A285C2}" type="pres">
      <dgm:prSet presAssocID="{279FB11C-8833-4B5B-8C62-184D941155ED}" presName="composite" presStyleCnt="0"/>
      <dgm:spPr/>
    </dgm:pt>
    <dgm:pt modelId="{180008AA-7D3B-42FA-8984-3215697983EB}" type="pres">
      <dgm:prSet presAssocID="{279FB11C-8833-4B5B-8C62-184D941155ED}" presName="rect1" presStyleLbl="bgImgPlace1" presStyleIdx="4" presStyleCnt="6"/>
      <dgm:spPr>
        <a:blipFill rotWithShape="1">
          <a:blip xmlns:r="http://schemas.openxmlformats.org/officeDocument/2006/relationships" r:embed="rId6"/>
          <a:srcRect/>
          <a:stretch>
            <a:fillRect t="-12000" b="-12000"/>
          </a:stretch>
        </a:blipFill>
      </dgm:spPr>
    </dgm:pt>
    <dgm:pt modelId="{34E8D06B-20DF-47CB-9342-BB1CFA9A30B8}" type="pres">
      <dgm:prSet presAssocID="{279FB11C-8833-4B5B-8C62-184D941155ED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206275-D942-4946-8E60-1F63C0D8089E}" type="pres">
      <dgm:prSet presAssocID="{9ECD99FB-FE4B-444E-8CD4-EEB5404F9D40}" presName="sibTrans" presStyleCnt="0"/>
      <dgm:spPr/>
    </dgm:pt>
    <dgm:pt modelId="{ABAD51D7-64BA-4387-96F9-F6B6FBB1F943}" type="pres">
      <dgm:prSet presAssocID="{EC5D658A-EA25-4B8D-A848-57A06BE3A6CD}" presName="composite" presStyleCnt="0"/>
      <dgm:spPr/>
    </dgm:pt>
    <dgm:pt modelId="{F7D0D3B4-D16D-40AD-AF33-5262AFDC1443}" type="pres">
      <dgm:prSet presAssocID="{EC5D658A-EA25-4B8D-A848-57A06BE3A6CD}" presName="rect1" presStyleLbl="bgImgPlace1" presStyleIdx="5" presStyleCnt="6"/>
      <dgm:spPr>
        <a:blipFill rotWithShape="1">
          <a:blip xmlns:r="http://schemas.openxmlformats.org/officeDocument/2006/relationships" r:embed="rId7"/>
          <a:srcRect/>
          <a:stretch>
            <a:fillRect t="-12000" b="-12000"/>
          </a:stretch>
        </a:blipFill>
      </dgm:spPr>
    </dgm:pt>
    <dgm:pt modelId="{699B9783-35C3-4269-964E-801BCC1FD4D5}" type="pres">
      <dgm:prSet presAssocID="{EC5D658A-EA25-4B8D-A848-57A06BE3A6CD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94BBBD-7167-4160-A884-5D69B4C282B3}" type="presOf" srcId="{8022D2E9-DCD1-489E-B17F-35A907D3122E}" destId="{533796F4-412E-48E2-9707-D47CDA321B5F}" srcOrd="0" destOrd="0" presId="urn:microsoft.com/office/officeart/2008/layout/BendingPictureCaptionList"/>
    <dgm:cxn modelId="{C85B1C8A-E37F-4148-AAA5-99B53AE48E35}" srcId="{DD54AF25-882D-4724-9EA5-FD9681D83E5F}" destId="{279FB11C-8833-4B5B-8C62-184D941155ED}" srcOrd="4" destOrd="0" parTransId="{365616D4-EC08-47DA-92FA-E75C6DFFCA6A}" sibTransId="{9ECD99FB-FE4B-444E-8CD4-EEB5404F9D40}"/>
    <dgm:cxn modelId="{582BC651-2CAC-42A4-83BD-702A24019CDF}" srcId="{DD54AF25-882D-4724-9EA5-FD9681D83E5F}" destId="{5814A3AE-BCE9-4EDF-A81C-1BE092EDD0FA}" srcOrd="0" destOrd="0" parTransId="{32D06875-E6C1-4D15-8A35-41DC9E27C8D2}" sibTransId="{A6AD3818-BC16-4955-8E6B-3B92736DFCF7}"/>
    <dgm:cxn modelId="{22466F8D-DF62-4334-AF42-0773AC575E77}" type="presOf" srcId="{DD54AF25-882D-4724-9EA5-FD9681D83E5F}" destId="{6FBC6D13-2137-4E8D-A859-83292F98B81A}" srcOrd="0" destOrd="0" presId="urn:microsoft.com/office/officeart/2008/layout/BendingPictureCaptionList"/>
    <dgm:cxn modelId="{F82D60F7-F1C1-406A-8A7A-D4490DB9157D}" type="presOf" srcId="{5814A3AE-BCE9-4EDF-A81C-1BE092EDD0FA}" destId="{430D2ACF-98A7-4956-86CD-6A7AF36DDDBD}" srcOrd="0" destOrd="0" presId="urn:microsoft.com/office/officeart/2008/layout/BendingPictureCaptionList"/>
    <dgm:cxn modelId="{1CD86359-3C8A-4B52-AA74-9F43BD3B931D}" srcId="{DD54AF25-882D-4724-9EA5-FD9681D83E5F}" destId="{006D8739-614B-47F0-8913-329B84532FA1}" srcOrd="2" destOrd="0" parTransId="{63EDDDB6-36F2-4C12-96A1-42777F9E536D}" sibTransId="{2AD91998-375A-440F-AD60-3B607246A521}"/>
    <dgm:cxn modelId="{F4107098-3C39-4BA8-8DD1-560CEC6F0699}" type="presOf" srcId="{EC5D658A-EA25-4B8D-A848-57A06BE3A6CD}" destId="{699B9783-35C3-4269-964E-801BCC1FD4D5}" srcOrd="0" destOrd="0" presId="urn:microsoft.com/office/officeart/2008/layout/BendingPictureCaptionList"/>
    <dgm:cxn modelId="{24DD97CC-EA12-49E5-A569-D4CA9524D30F}" type="presOf" srcId="{B2AFCF98-BBAF-42E8-960D-2E5F000664EB}" destId="{5F6009BA-98D4-4F2E-83DD-15A8E56D10F6}" srcOrd="0" destOrd="0" presId="urn:microsoft.com/office/officeart/2008/layout/BendingPictureCaptionList"/>
    <dgm:cxn modelId="{332C9D0F-9090-4284-9312-2AF73E97668A}" type="presOf" srcId="{279FB11C-8833-4B5B-8C62-184D941155ED}" destId="{34E8D06B-20DF-47CB-9342-BB1CFA9A30B8}" srcOrd="0" destOrd="0" presId="urn:microsoft.com/office/officeart/2008/layout/BendingPictureCaptionList"/>
    <dgm:cxn modelId="{F3ABBB48-C702-488E-A65D-F4F03ACCCE27}" srcId="{DD54AF25-882D-4724-9EA5-FD9681D83E5F}" destId="{B2AFCF98-BBAF-42E8-960D-2E5F000664EB}" srcOrd="3" destOrd="0" parTransId="{6F01CDA7-BA16-4582-8D7A-0DF45DBEF539}" sibTransId="{8ED3DEDE-80E3-4550-ACBE-B8006F0B6F11}"/>
    <dgm:cxn modelId="{5EE6DF0C-B9A2-43AA-8814-65055960EEE2}" type="presOf" srcId="{006D8739-614B-47F0-8913-329B84532FA1}" destId="{BA7B2425-734F-431E-BC38-4BE9BDF51A01}" srcOrd="0" destOrd="0" presId="urn:microsoft.com/office/officeart/2008/layout/BendingPictureCaptionList"/>
    <dgm:cxn modelId="{FBDBFC26-578A-47D9-86DD-ACE78B7524BC}" srcId="{DD54AF25-882D-4724-9EA5-FD9681D83E5F}" destId="{EC5D658A-EA25-4B8D-A848-57A06BE3A6CD}" srcOrd="5" destOrd="0" parTransId="{B88487DC-6A0B-4F91-A38D-F395E263972B}" sibTransId="{45278C3E-F547-4F2A-8DBB-4E3E00BB17F6}"/>
    <dgm:cxn modelId="{798450FC-5F38-459E-9179-78A4F6693608}" srcId="{DD54AF25-882D-4724-9EA5-FD9681D83E5F}" destId="{8022D2E9-DCD1-489E-B17F-35A907D3122E}" srcOrd="1" destOrd="0" parTransId="{B32ED294-69DD-449A-B4FA-3CD285BD34C5}" sibTransId="{57B5D4E0-C1EF-4075-A74A-C82FFE2B0C14}"/>
    <dgm:cxn modelId="{2665EB97-3822-4962-A9EF-84108434AA77}" type="presParOf" srcId="{6FBC6D13-2137-4E8D-A859-83292F98B81A}" destId="{EEE34715-BE23-4F34-B2D6-F9A637AF2829}" srcOrd="0" destOrd="0" presId="urn:microsoft.com/office/officeart/2008/layout/BendingPictureCaptionList"/>
    <dgm:cxn modelId="{5940F8C6-4303-4DCA-B34D-F802C7C15FDB}" type="presParOf" srcId="{EEE34715-BE23-4F34-B2D6-F9A637AF2829}" destId="{FF61CDC9-2CBE-471F-8A67-341A3C0E1118}" srcOrd="0" destOrd="0" presId="urn:microsoft.com/office/officeart/2008/layout/BendingPictureCaptionList"/>
    <dgm:cxn modelId="{A507B2D6-7EA0-43C0-BFDD-54EA1FD4CCF2}" type="presParOf" srcId="{EEE34715-BE23-4F34-B2D6-F9A637AF2829}" destId="{430D2ACF-98A7-4956-86CD-6A7AF36DDDBD}" srcOrd="1" destOrd="0" presId="urn:microsoft.com/office/officeart/2008/layout/BendingPictureCaptionList"/>
    <dgm:cxn modelId="{0D5FEE08-CAD4-4078-9491-40B1E312FB26}" type="presParOf" srcId="{6FBC6D13-2137-4E8D-A859-83292F98B81A}" destId="{6B1A8EB0-C310-4A5C-A1F6-400C6194DB65}" srcOrd="1" destOrd="0" presId="urn:microsoft.com/office/officeart/2008/layout/BendingPictureCaptionList"/>
    <dgm:cxn modelId="{DE03C507-C2AA-469D-AA5A-EEDDF73924FF}" type="presParOf" srcId="{6FBC6D13-2137-4E8D-A859-83292F98B81A}" destId="{B3BCE9B0-3555-4664-BED9-979E1DD7DC66}" srcOrd="2" destOrd="0" presId="urn:microsoft.com/office/officeart/2008/layout/BendingPictureCaptionList"/>
    <dgm:cxn modelId="{578E5A7D-471C-4AFF-BCC6-D6A32B154BEC}" type="presParOf" srcId="{B3BCE9B0-3555-4664-BED9-979E1DD7DC66}" destId="{B7332F89-B0EA-4CA0-9DB9-0604D43E3C63}" srcOrd="0" destOrd="0" presId="urn:microsoft.com/office/officeart/2008/layout/BendingPictureCaptionList"/>
    <dgm:cxn modelId="{162C1107-4A36-4E7C-8743-85C47B2CD5B2}" type="presParOf" srcId="{B3BCE9B0-3555-4664-BED9-979E1DD7DC66}" destId="{533796F4-412E-48E2-9707-D47CDA321B5F}" srcOrd="1" destOrd="0" presId="urn:microsoft.com/office/officeart/2008/layout/BendingPictureCaptionList"/>
    <dgm:cxn modelId="{13CE3E13-2EF5-496A-ADDA-0D9219987396}" type="presParOf" srcId="{6FBC6D13-2137-4E8D-A859-83292F98B81A}" destId="{9A39EBC1-04EB-4AC0-87EE-BB50F02C596C}" srcOrd="3" destOrd="0" presId="urn:microsoft.com/office/officeart/2008/layout/BendingPictureCaptionList"/>
    <dgm:cxn modelId="{4878165A-67FF-4B9C-B5E5-338AD45B5A51}" type="presParOf" srcId="{6FBC6D13-2137-4E8D-A859-83292F98B81A}" destId="{7C1051E0-1C55-4D9A-B7AC-2028EC85300B}" srcOrd="4" destOrd="0" presId="urn:microsoft.com/office/officeart/2008/layout/BendingPictureCaptionList"/>
    <dgm:cxn modelId="{0919024F-8BBD-48C0-B36C-B36852AF6E93}" type="presParOf" srcId="{7C1051E0-1C55-4D9A-B7AC-2028EC85300B}" destId="{BB9C45D4-3D07-409A-811C-807A808BE4B7}" srcOrd="0" destOrd="0" presId="urn:microsoft.com/office/officeart/2008/layout/BendingPictureCaptionList"/>
    <dgm:cxn modelId="{15D414DA-0578-4FA1-B07E-C5FEF7047D6E}" type="presParOf" srcId="{7C1051E0-1C55-4D9A-B7AC-2028EC85300B}" destId="{BA7B2425-734F-431E-BC38-4BE9BDF51A01}" srcOrd="1" destOrd="0" presId="urn:microsoft.com/office/officeart/2008/layout/BendingPictureCaptionList"/>
    <dgm:cxn modelId="{C2E517BE-05A4-4070-81F0-D0F4305B5FC2}" type="presParOf" srcId="{6FBC6D13-2137-4E8D-A859-83292F98B81A}" destId="{640FAE75-7792-411A-A8BF-25A160B2AD54}" srcOrd="5" destOrd="0" presId="urn:microsoft.com/office/officeart/2008/layout/BendingPictureCaptionList"/>
    <dgm:cxn modelId="{7A7E9BED-271A-4F09-85FC-AC0C051382D8}" type="presParOf" srcId="{6FBC6D13-2137-4E8D-A859-83292F98B81A}" destId="{1D91DC85-DA48-4697-A9C5-C9429E936112}" srcOrd="6" destOrd="0" presId="urn:microsoft.com/office/officeart/2008/layout/BendingPictureCaptionList"/>
    <dgm:cxn modelId="{36059ACD-CEE7-4F1E-A097-4F90C469DA41}" type="presParOf" srcId="{1D91DC85-DA48-4697-A9C5-C9429E936112}" destId="{13CAACB9-3C97-4C1B-A3AA-80D681527D96}" srcOrd="0" destOrd="0" presId="urn:microsoft.com/office/officeart/2008/layout/BendingPictureCaptionList"/>
    <dgm:cxn modelId="{DEECAA4C-C7BE-47C7-9E2F-CFD58FDE898E}" type="presParOf" srcId="{1D91DC85-DA48-4697-A9C5-C9429E936112}" destId="{5F6009BA-98D4-4F2E-83DD-15A8E56D10F6}" srcOrd="1" destOrd="0" presId="urn:microsoft.com/office/officeart/2008/layout/BendingPictureCaptionList"/>
    <dgm:cxn modelId="{7D21575C-F3B8-4D37-9603-8646C011D73C}" type="presParOf" srcId="{6FBC6D13-2137-4E8D-A859-83292F98B81A}" destId="{7C6DD71F-3AF8-4FBB-983E-17F172EFAD78}" srcOrd="7" destOrd="0" presId="urn:microsoft.com/office/officeart/2008/layout/BendingPictureCaptionList"/>
    <dgm:cxn modelId="{12A8FBBF-855B-4FC9-8385-0EBBBB9C79A4}" type="presParOf" srcId="{6FBC6D13-2137-4E8D-A859-83292F98B81A}" destId="{F6A57E70-1928-483F-AF19-BCD299A285C2}" srcOrd="8" destOrd="0" presId="urn:microsoft.com/office/officeart/2008/layout/BendingPictureCaptionList"/>
    <dgm:cxn modelId="{7153620A-F9C0-463D-B8FE-BEF2E166567B}" type="presParOf" srcId="{F6A57E70-1928-483F-AF19-BCD299A285C2}" destId="{180008AA-7D3B-42FA-8984-3215697983EB}" srcOrd="0" destOrd="0" presId="urn:microsoft.com/office/officeart/2008/layout/BendingPictureCaptionList"/>
    <dgm:cxn modelId="{5D37E7DD-1086-4AAC-8FAD-0660D7E7898F}" type="presParOf" srcId="{F6A57E70-1928-483F-AF19-BCD299A285C2}" destId="{34E8D06B-20DF-47CB-9342-BB1CFA9A30B8}" srcOrd="1" destOrd="0" presId="urn:microsoft.com/office/officeart/2008/layout/BendingPictureCaptionList"/>
    <dgm:cxn modelId="{532FF358-E8A1-4689-9CB9-57C211C52E15}" type="presParOf" srcId="{6FBC6D13-2137-4E8D-A859-83292F98B81A}" destId="{45206275-D942-4946-8E60-1F63C0D8089E}" srcOrd="9" destOrd="0" presId="urn:microsoft.com/office/officeart/2008/layout/BendingPictureCaptionList"/>
    <dgm:cxn modelId="{3A22BA2A-A03A-4DA5-A5E1-BD54B427E5D4}" type="presParOf" srcId="{6FBC6D13-2137-4E8D-A859-83292F98B81A}" destId="{ABAD51D7-64BA-4387-96F9-F6B6FBB1F943}" srcOrd="10" destOrd="0" presId="urn:microsoft.com/office/officeart/2008/layout/BendingPictureCaptionList"/>
    <dgm:cxn modelId="{F0B2A737-5759-4391-80A6-E43F257B4B19}" type="presParOf" srcId="{ABAD51D7-64BA-4387-96F9-F6B6FBB1F943}" destId="{F7D0D3B4-D16D-40AD-AF33-5262AFDC1443}" srcOrd="0" destOrd="0" presId="urn:microsoft.com/office/officeart/2008/layout/BendingPictureCaptionList"/>
    <dgm:cxn modelId="{6A6D0AF6-7E15-4E54-BDAC-30939A8109B1}" type="presParOf" srcId="{ABAD51D7-64BA-4387-96F9-F6B6FBB1F943}" destId="{699B9783-35C3-4269-964E-801BCC1FD4D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B098C0E-7DF5-4F06-A882-27C10604EC99}" type="doc">
      <dgm:prSet loTypeId="urn:microsoft.com/office/officeart/2005/8/layout/hList7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F648588-2728-4490-9135-1CB562E37118}">
      <dgm:prSet phldrT="[Текст]"/>
      <dgm:spPr/>
      <dgm:t>
        <a:bodyPr/>
        <a:lstStyle/>
        <a:p>
          <a:r>
            <a:rPr lang="ru-RU" dirty="0"/>
            <a:t>Факторы внешней среды</a:t>
          </a:r>
        </a:p>
      </dgm:t>
    </dgm:pt>
    <dgm:pt modelId="{38597CF5-5AC5-4CC0-A075-66D1BB0A4B87}" type="parTrans" cxnId="{8D42DECD-47E8-4A5B-9FD3-EF66FEB48D8E}">
      <dgm:prSet/>
      <dgm:spPr/>
      <dgm:t>
        <a:bodyPr/>
        <a:lstStyle/>
        <a:p>
          <a:endParaRPr lang="ru-RU"/>
        </a:p>
      </dgm:t>
    </dgm:pt>
    <dgm:pt modelId="{03564329-F63E-49BC-8427-A66D507AA22D}" type="sibTrans" cxnId="{8D42DECD-47E8-4A5B-9FD3-EF66FEB48D8E}">
      <dgm:prSet/>
      <dgm:spPr/>
      <dgm:t>
        <a:bodyPr/>
        <a:lstStyle/>
        <a:p>
          <a:endParaRPr lang="ru-RU"/>
        </a:p>
      </dgm:t>
    </dgm:pt>
    <dgm:pt modelId="{577EB7AC-5EC4-4203-A002-A8F2EF9912C6}">
      <dgm:prSet phldrT="[Текст]"/>
      <dgm:spPr/>
      <dgm:t>
        <a:bodyPr/>
        <a:lstStyle/>
        <a:p>
          <a:r>
            <a:rPr lang="ru-RU" dirty="0"/>
            <a:t>Экологические </a:t>
          </a:r>
        </a:p>
      </dgm:t>
    </dgm:pt>
    <dgm:pt modelId="{882E3A8C-AAD9-41E8-825A-257E29B2A366}" type="parTrans" cxnId="{7463ADB4-F89A-4B92-85EC-F12DDF0E41F5}">
      <dgm:prSet/>
      <dgm:spPr/>
      <dgm:t>
        <a:bodyPr/>
        <a:lstStyle/>
        <a:p>
          <a:endParaRPr lang="ru-RU"/>
        </a:p>
      </dgm:t>
    </dgm:pt>
    <dgm:pt modelId="{A15BA347-9CFD-426D-9226-1B48E2B9BA6F}" type="sibTrans" cxnId="{7463ADB4-F89A-4B92-85EC-F12DDF0E41F5}">
      <dgm:prSet/>
      <dgm:spPr/>
      <dgm:t>
        <a:bodyPr/>
        <a:lstStyle/>
        <a:p>
          <a:endParaRPr lang="ru-RU"/>
        </a:p>
      </dgm:t>
    </dgm:pt>
    <dgm:pt modelId="{590AE0B2-AEC4-431F-8F6E-8BEEA69B1C80}">
      <dgm:prSet phldrT="[Текст]"/>
      <dgm:spPr/>
      <dgm:t>
        <a:bodyPr/>
        <a:lstStyle/>
        <a:p>
          <a:r>
            <a:rPr lang="ru-RU" dirty="0"/>
            <a:t>Экономические</a:t>
          </a:r>
        </a:p>
      </dgm:t>
    </dgm:pt>
    <dgm:pt modelId="{FEA22AC7-7A44-4043-B92D-543EF154577F}" type="parTrans" cxnId="{3F309339-8D37-4DAF-884D-2CB0EEACE06E}">
      <dgm:prSet/>
      <dgm:spPr/>
      <dgm:t>
        <a:bodyPr/>
        <a:lstStyle/>
        <a:p>
          <a:endParaRPr lang="ru-RU"/>
        </a:p>
      </dgm:t>
    </dgm:pt>
    <dgm:pt modelId="{77E7338F-FC22-4EB4-878A-37FB0BB80FD2}" type="sibTrans" cxnId="{3F309339-8D37-4DAF-884D-2CB0EEACE06E}">
      <dgm:prSet/>
      <dgm:spPr/>
      <dgm:t>
        <a:bodyPr/>
        <a:lstStyle/>
        <a:p>
          <a:endParaRPr lang="ru-RU"/>
        </a:p>
      </dgm:t>
    </dgm:pt>
    <dgm:pt modelId="{B4C420B1-065E-450C-B89E-BC7CD15CAB41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Факторы самого человека</a:t>
          </a:r>
        </a:p>
      </dgm:t>
    </dgm:pt>
    <dgm:pt modelId="{DF0005B8-FF90-4D9B-BB57-EFB7FA86A24F}" type="parTrans" cxnId="{C9CCAEF9-1A12-47F5-A80E-7E583AB6CE14}">
      <dgm:prSet/>
      <dgm:spPr/>
      <dgm:t>
        <a:bodyPr/>
        <a:lstStyle/>
        <a:p>
          <a:endParaRPr lang="ru-RU"/>
        </a:p>
      </dgm:t>
    </dgm:pt>
    <dgm:pt modelId="{B0D6666D-CEE5-4B68-BCC7-7DF295079A27}" type="sibTrans" cxnId="{C9CCAEF9-1A12-47F5-A80E-7E583AB6CE14}">
      <dgm:prSet/>
      <dgm:spPr/>
      <dgm:t>
        <a:bodyPr/>
        <a:lstStyle/>
        <a:p>
          <a:endParaRPr lang="ru-RU"/>
        </a:p>
      </dgm:t>
    </dgm:pt>
    <dgm:pt modelId="{1A2820F9-1E43-4256-A5C3-0B9D6070287F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Повышенный уровень ХС</a:t>
          </a:r>
        </a:p>
      </dgm:t>
    </dgm:pt>
    <dgm:pt modelId="{3F77FFF0-742E-40AA-9A6D-BC1CE0EC6B70}" type="parTrans" cxnId="{34CAB921-F291-4618-8113-BF8C9C4CDE2E}">
      <dgm:prSet/>
      <dgm:spPr/>
      <dgm:t>
        <a:bodyPr/>
        <a:lstStyle/>
        <a:p>
          <a:endParaRPr lang="ru-RU"/>
        </a:p>
      </dgm:t>
    </dgm:pt>
    <dgm:pt modelId="{779D2487-5790-425C-86C6-71D89BB9EC4D}" type="sibTrans" cxnId="{34CAB921-F291-4618-8113-BF8C9C4CDE2E}">
      <dgm:prSet/>
      <dgm:spPr/>
      <dgm:t>
        <a:bodyPr/>
        <a:lstStyle/>
        <a:p>
          <a:endParaRPr lang="ru-RU"/>
        </a:p>
      </dgm:t>
    </dgm:pt>
    <dgm:pt modelId="{7EB6BAAC-9440-439E-B3CF-189A49044A9C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Наследственность</a:t>
          </a:r>
        </a:p>
      </dgm:t>
    </dgm:pt>
    <dgm:pt modelId="{103DA1B1-4205-4EFE-B9F4-88D146464C17}" type="parTrans" cxnId="{A15D8940-D32A-47D7-B1A1-DFBBCE4BD01E}">
      <dgm:prSet/>
      <dgm:spPr/>
      <dgm:t>
        <a:bodyPr/>
        <a:lstStyle/>
        <a:p>
          <a:endParaRPr lang="ru-RU"/>
        </a:p>
      </dgm:t>
    </dgm:pt>
    <dgm:pt modelId="{1C4CC264-D2B4-4CAF-93A2-29A0290F06F7}" type="sibTrans" cxnId="{A15D8940-D32A-47D7-B1A1-DFBBCE4BD01E}">
      <dgm:prSet/>
      <dgm:spPr/>
      <dgm:t>
        <a:bodyPr/>
        <a:lstStyle/>
        <a:p>
          <a:endParaRPr lang="ru-RU"/>
        </a:p>
      </dgm:t>
    </dgm:pt>
    <dgm:pt modelId="{E40A7F38-BDBD-4380-BEF6-2715B76C60D1}">
      <dgm:prSet phldrT="[Текст]"/>
      <dgm:spPr/>
      <dgm:t>
        <a:bodyPr/>
        <a:lstStyle/>
        <a:p>
          <a:r>
            <a:rPr lang="ru-RU" dirty="0"/>
            <a:t>Особенности поведения</a:t>
          </a:r>
        </a:p>
      </dgm:t>
    </dgm:pt>
    <dgm:pt modelId="{A123C087-D9F5-40B2-A6B8-312145CAB360}" type="parTrans" cxnId="{C2D3A09B-1B2B-49C8-B947-71B423D2A6D5}">
      <dgm:prSet/>
      <dgm:spPr/>
      <dgm:t>
        <a:bodyPr/>
        <a:lstStyle/>
        <a:p>
          <a:endParaRPr lang="ru-RU"/>
        </a:p>
      </dgm:t>
    </dgm:pt>
    <dgm:pt modelId="{99142F26-282E-47A2-A2E3-461068CDC314}" type="sibTrans" cxnId="{C2D3A09B-1B2B-49C8-B947-71B423D2A6D5}">
      <dgm:prSet/>
      <dgm:spPr/>
      <dgm:t>
        <a:bodyPr/>
        <a:lstStyle/>
        <a:p>
          <a:endParaRPr lang="ru-RU"/>
        </a:p>
      </dgm:t>
    </dgm:pt>
    <dgm:pt modelId="{0EEC08FC-1C02-4161-AD31-20A0FBAD05A0}">
      <dgm:prSet phldrT="[Текст]"/>
      <dgm:spPr/>
      <dgm:t>
        <a:bodyPr/>
        <a:lstStyle/>
        <a:p>
          <a:r>
            <a:rPr lang="ru-RU" dirty="0"/>
            <a:t>Курение</a:t>
          </a:r>
        </a:p>
      </dgm:t>
    </dgm:pt>
    <dgm:pt modelId="{A4C66681-EB5F-40DF-85E3-D754DDE4AE15}" type="parTrans" cxnId="{F738A33A-9D49-4D63-B6C1-A8EB3EF13255}">
      <dgm:prSet/>
      <dgm:spPr/>
      <dgm:t>
        <a:bodyPr/>
        <a:lstStyle/>
        <a:p>
          <a:endParaRPr lang="ru-RU"/>
        </a:p>
      </dgm:t>
    </dgm:pt>
    <dgm:pt modelId="{24B06DB2-B9C4-409E-B361-CB2ADB96364F}" type="sibTrans" cxnId="{F738A33A-9D49-4D63-B6C1-A8EB3EF13255}">
      <dgm:prSet/>
      <dgm:spPr/>
      <dgm:t>
        <a:bodyPr/>
        <a:lstStyle/>
        <a:p>
          <a:endParaRPr lang="ru-RU"/>
        </a:p>
      </dgm:t>
    </dgm:pt>
    <dgm:pt modelId="{A5BB78FE-7846-4E63-A849-374C580A735E}">
      <dgm:prSet phldrT="[Текст]"/>
      <dgm:spPr/>
      <dgm:t>
        <a:bodyPr/>
        <a:lstStyle/>
        <a:p>
          <a:r>
            <a:rPr lang="ru-RU" dirty="0"/>
            <a:t>Злоупотребление алкоголем</a:t>
          </a:r>
        </a:p>
      </dgm:t>
    </dgm:pt>
    <dgm:pt modelId="{F0A7C5C1-44C9-4595-962E-43759E6258EA}" type="parTrans" cxnId="{C2A8C36C-26D4-4F68-9704-16F943447A11}">
      <dgm:prSet/>
      <dgm:spPr/>
      <dgm:t>
        <a:bodyPr/>
        <a:lstStyle/>
        <a:p>
          <a:endParaRPr lang="ru-RU"/>
        </a:p>
      </dgm:t>
    </dgm:pt>
    <dgm:pt modelId="{D7CB4970-48AD-4D7E-90C4-5B85ADC06BDF}" type="sibTrans" cxnId="{C2A8C36C-26D4-4F68-9704-16F943447A11}">
      <dgm:prSet/>
      <dgm:spPr/>
      <dgm:t>
        <a:bodyPr/>
        <a:lstStyle/>
        <a:p>
          <a:endParaRPr lang="ru-RU"/>
        </a:p>
      </dgm:t>
    </dgm:pt>
    <dgm:pt modelId="{9E1662B0-456D-47F2-BBC1-116919CF4C3B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ИБС в анамнезе</a:t>
          </a:r>
        </a:p>
      </dgm:t>
    </dgm:pt>
    <dgm:pt modelId="{B02627D0-EC0D-443F-A5D7-9339B6D54E7E}" type="parTrans" cxnId="{7CE8E22F-EF1D-4B04-8BBA-5C72AF5D3898}">
      <dgm:prSet/>
      <dgm:spPr/>
      <dgm:t>
        <a:bodyPr/>
        <a:lstStyle/>
        <a:p>
          <a:endParaRPr lang="ru-RU"/>
        </a:p>
      </dgm:t>
    </dgm:pt>
    <dgm:pt modelId="{77784D9E-F320-47EA-A44E-3C7EBC63ADA8}" type="sibTrans" cxnId="{7CE8E22F-EF1D-4B04-8BBA-5C72AF5D3898}">
      <dgm:prSet/>
      <dgm:spPr/>
      <dgm:t>
        <a:bodyPr/>
        <a:lstStyle/>
        <a:p>
          <a:endParaRPr lang="ru-RU"/>
        </a:p>
      </dgm:t>
    </dgm:pt>
    <dgm:pt modelId="{7FAD9369-F19B-4BBC-9E02-789A6F6434BE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 dirty="0"/>
        </a:p>
      </dgm:t>
    </dgm:pt>
    <dgm:pt modelId="{837A4355-FECA-4773-AB5A-73E386D9895E}" type="parTrans" cxnId="{4935AEAE-DEE1-4021-B344-6827730C6678}">
      <dgm:prSet/>
      <dgm:spPr/>
      <dgm:t>
        <a:bodyPr/>
        <a:lstStyle/>
        <a:p>
          <a:endParaRPr lang="ru-RU"/>
        </a:p>
      </dgm:t>
    </dgm:pt>
    <dgm:pt modelId="{96A11176-5AFF-4EFF-B7B1-58568F0E79C9}" type="sibTrans" cxnId="{4935AEAE-DEE1-4021-B344-6827730C6678}">
      <dgm:prSet/>
      <dgm:spPr/>
      <dgm:t>
        <a:bodyPr/>
        <a:lstStyle/>
        <a:p>
          <a:endParaRPr lang="ru-RU"/>
        </a:p>
      </dgm:t>
    </dgm:pt>
    <dgm:pt modelId="{CCD94999-4EDC-42CB-BC5D-5107AFF8BDB0}">
      <dgm:prSet phldrT="[Текст]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/>
            <a:t>Возраст, пол (мужчины старше 55 лет, женщины старше 60 лет)</a:t>
          </a:r>
        </a:p>
      </dgm:t>
    </dgm:pt>
    <dgm:pt modelId="{3BC8DD06-30E3-4088-AD35-E03D7424A833}" type="parTrans" cxnId="{AFEB42C9-AB49-46CD-922C-904E684B8A8B}">
      <dgm:prSet/>
      <dgm:spPr/>
      <dgm:t>
        <a:bodyPr/>
        <a:lstStyle/>
        <a:p>
          <a:endParaRPr lang="ru-RU"/>
        </a:p>
      </dgm:t>
    </dgm:pt>
    <dgm:pt modelId="{113FB464-8C91-45E7-9AA7-517046294B34}" type="sibTrans" cxnId="{AFEB42C9-AB49-46CD-922C-904E684B8A8B}">
      <dgm:prSet/>
      <dgm:spPr/>
      <dgm:t>
        <a:bodyPr/>
        <a:lstStyle/>
        <a:p>
          <a:endParaRPr lang="ru-RU"/>
        </a:p>
      </dgm:t>
    </dgm:pt>
    <dgm:pt modelId="{FDBFD92F-2D8F-49B0-85A0-DFB08B2649C4}">
      <dgm:prSet phldrT="[Текст]"/>
      <dgm:spPr/>
      <dgm:t>
        <a:bodyPr/>
        <a:lstStyle/>
        <a:p>
          <a:r>
            <a:rPr lang="ru-RU" dirty="0"/>
            <a:t>Нерациональное питание, низкая физическая активность</a:t>
          </a:r>
        </a:p>
      </dgm:t>
    </dgm:pt>
    <dgm:pt modelId="{5C307AD8-E172-400F-A814-C512F7040428}" type="parTrans" cxnId="{FC02BE33-C00C-4562-B8C4-3E1727823DCC}">
      <dgm:prSet/>
      <dgm:spPr/>
      <dgm:t>
        <a:bodyPr/>
        <a:lstStyle/>
        <a:p>
          <a:endParaRPr lang="ru-RU"/>
        </a:p>
      </dgm:t>
    </dgm:pt>
    <dgm:pt modelId="{83325C22-ADEA-43F2-9852-2B0B5EDF9B38}" type="sibTrans" cxnId="{FC02BE33-C00C-4562-B8C4-3E1727823DCC}">
      <dgm:prSet/>
      <dgm:spPr/>
      <dgm:t>
        <a:bodyPr/>
        <a:lstStyle/>
        <a:p>
          <a:endParaRPr lang="ru-RU"/>
        </a:p>
      </dgm:t>
    </dgm:pt>
    <dgm:pt modelId="{2815DF86-FB39-42D5-BE1C-B6BA830AC1D7}">
      <dgm:prSet phldrT="[Текст]"/>
      <dgm:spPr/>
      <dgm:t>
        <a:bodyPr/>
        <a:lstStyle/>
        <a:p>
          <a:r>
            <a:rPr lang="ru-RU" dirty="0"/>
            <a:t>Избыточное потребление соли</a:t>
          </a:r>
        </a:p>
      </dgm:t>
    </dgm:pt>
    <dgm:pt modelId="{973EA85C-FCE4-42E9-A3BB-21ECD7DAB95E}" type="parTrans" cxnId="{5DCDCF0E-F8BB-40EC-AE4D-2894FA7A077D}">
      <dgm:prSet/>
      <dgm:spPr/>
      <dgm:t>
        <a:bodyPr/>
        <a:lstStyle/>
        <a:p>
          <a:endParaRPr lang="ru-RU"/>
        </a:p>
      </dgm:t>
    </dgm:pt>
    <dgm:pt modelId="{97386E31-0E81-4EDC-A08F-524DCA230753}" type="sibTrans" cxnId="{5DCDCF0E-F8BB-40EC-AE4D-2894FA7A077D}">
      <dgm:prSet/>
      <dgm:spPr/>
      <dgm:t>
        <a:bodyPr/>
        <a:lstStyle/>
        <a:p>
          <a:endParaRPr lang="ru-RU"/>
        </a:p>
      </dgm:t>
    </dgm:pt>
    <dgm:pt modelId="{29F581F9-3833-4624-B604-DBC17A4482F2}">
      <dgm:prSet phldrT="[Текст]"/>
      <dgm:spPr/>
      <dgm:t>
        <a:bodyPr/>
        <a:lstStyle/>
        <a:p>
          <a:r>
            <a:rPr lang="ru-RU" dirty="0"/>
            <a:t>Ожирение (абдоминальное)</a:t>
          </a:r>
        </a:p>
      </dgm:t>
    </dgm:pt>
    <dgm:pt modelId="{1648B11C-064A-4E76-B834-32AF9AFBB049}" type="parTrans" cxnId="{90E2E110-1FAF-4928-9F85-A2669898BD49}">
      <dgm:prSet/>
      <dgm:spPr/>
    </dgm:pt>
    <dgm:pt modelId="{E40C9535-8870-409E-9903-F2764463C1FF}" type="sibTrans" cxnId="{90E2E110-1FAF-4928-9F85-A2669898BD49}">
      <dgm:prSet/>
      <dgm:spPr/>
    </dgm:pt>
    <dgm:pt modelId="{127CC9B1-0715-4183-BFA1-947F65746C40}">
      <dgm:prSet phldrT="[Текст]"/>
      <dgm:spPr/>
      <dgm:t>
        <a:bodyPr/>
        <a:lstStyle/>
        <a:p>
          <a:r>
            <a:rPr lang="ru-RU" dirty="0"/>
            <a:t>Стрессы</a:t>
          </a:r>
        </a:p>
      </dgm:t>
    </dgm:pt>
    <dgm:pt modelId="{CD05A04E-FA3B-4C08-957E-DDA67587C047}" type="parTrans" cxnId="{ABC5F64A-F69B-4331-BEDE-B6AE7AB8DC74}">
      <dgm:prSet/>
      <dgm:spPr/>
    </dgm:pt>
    <dgm:pt modelId="{C92FB48D-C2A1-41D6-8604-1F36991E68DA}" type="sibTrans" cxnId="{ABC5F64A-F69B-4331-BEDE-B6AE7AB8DC74}">
      <dgm:prSet/>
      <dgm:spPr/>
    </dgm:pt>
    <dgm:pt modelId="{1A002DCF-B62C-4A43-9A1B-7D7DACA26594}" type="pres">
      <dgm:prSet presAssocID="{7B098C0E-7DF5-4F06-A882-27C10604EC9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48FD6B-5B81-44A6-8F28-A1A51EA34DB7}" type="pres">
      <dgm:prSet presAssocID="{7B098C0E-7DF5-4F06-A882-27C10604EC99}" presName="fgShape" presStyleLbl="fgShp" presStyleIdx="0" presStyleCnt="1"/>
      <dgm:spPr/>
    </dgm:pt>
    <dgm:pt modelId="{4BA66F54-BC86-42B2-B37F-0BBC00C54574}" type="pres">
      <dgm:prSet presAssocID="{7B098C0E-7DF5-4F06-A882-27C10604EC99}" presName="linComp" presStyleCnt="0"/>
      <dgm:spPr/>
    </dgm:pt>
    <dgm:pt modelId="{F8DDF90B-240D-45EF-BBE7-1EA65B28BB0D}" type="pres">
      <dgm:prSet presAssocID="{6F648588-2728-4490-9135-1CB562E37118}" presName="compNode" presStyleCnt="0"/>
      <dgm:spPr/>
    </dgm:pt>
    <dgm:pt modelId="{4068985A-E20D-4F35-B6C9-E4750D93E666}" type="pres">
      <dgm:prSet presAssocID="{6F648588-2728-4490-9135-1CB562E37118}" presName="bkgdShape" presStyleLbl="node1" presStyleIdx="0" presStyleCnt="3"/>
      <dgm:spPr/>
      <dgm:t>
        <a:bodyPr/>
        <a:lstStyle/>
        <a:p>
          <a:endParaRPr lang="ru-RU"/>
        </a:p>
      </dgm:t>
    </dgm:pt>
    <dgm:pt modelId="{772E29C7-CBA4-4844-BABD-50319E920357}" type="pres">
      <dgm:prSet presAssocID="{6F648588-2728-4490-9135-1CB562E37118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C6F2C4-4C53-4E37-A565-41BCAEBFBFD5}" type="pres">
      <dgm:prSet presAssocID="{6F648588-2728-4490-9135-1CB562E37118}" presName="invisiNode" presStyleLbl="node1" presStyleIdx="0" presStyleCnt="3"/>
      <dgm:spPr/>
    </dgm:pt>
    <dgm:pt modelId="{60E8581F-0066-42BF-9FE5-A02CAA542F40}" type="pres">
      <dgm:prSet presAssocID="{6F648588-2728-4490-9135-1CB562E37118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E39DC66-59D1-4403-AB7D-674F09877127}" type="pres">
      <dgm:prSet presAssocID="{03564329-F63E-49BC-8427-A66D507AA22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0CF74EA-AD58-47EE-B25E-21BEC29BC47E}" type="pres">
      <dgm:prSet presAssocID="{B4C420B1-065E-450C-B89E-BC7CD15CAB41}" presName="compNode" presStyleCnt="0"/>
      <dgm:spPr/>
    </dgm:pt>
    <dgm:pt modelId="{81F26FC5-26FB-4462-97CD-2FC39EB648F8}" type="pres">
      <dgm:prSet presAssocID="{B4C420B1-065E-450C-B89E-BC7CD15CAB41}" presName="bkgdShape" presStyleLbl="node1" presStyleIdx="1" presStyleCnt="3"/>
      <dgm:spPr/>
      <dgm:t>
        <a:bodyPr/>
        <a:lstStyle/>
        <a:p>
          <a:endParaRPr lang="ru-RU"/>
        </a:p>
      </dgm:t>
    </dgm:pt>
    <dgm:pt modelId="{1555B59F-2171-47E3-94BE-A3900B7EFAF6}" type="pres">
      <dgm:prSet presAssocID="{B4C420B1-065E-450C-B89E-BC7CD15CAB41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32DD64-D454-485D-B16A-FFC3E2A2E8FB}" type="pres">
      <dgm:prSet presAssocID="{B4C420B1-065E-450C-B89E-BC7CD15CAB41}" presName="invisiNode" presStyleLbl="node1" presStyleIdx="1" presStyleCnt="3"/>
      <dgm:spPr/>
    </dgm:pt>
    <dgm:pt modelId="{1B9481D6-A2AE-47FE-A532-CB8E44B74A85}" type="pres">
      <dgm:prSet presAssocID="{B4C420B1-065E-450C-B89E-BC7CD15CAB41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5E5F710-961C-45E4-89C7-ED3B0FF851D7}" type="pres">
      <dgm:prSet presAssocID="{B0D6666D-CEE5-4B68-BCC7-7DF295079A2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3A74046-AE53-4D47-9FD5-334093C48016}" type="pres">
      <dgm:prSet presAssocID="{E40A7F38-BDBD-4380-BEF6-2715B76C60D1}" presName="compNode" presStyleCnt="0"/>
      <dgm:spPr/>
    </dgm:pt>
    <dgm:pt modelId="{DC5E681D-442A-497D-A5C7-127A81B2BD11}" type="pres">
      <dgm:prSet presAssocID="{E40A7F38-BDBD-4380-BEF6-2715B76C60D1}" presName="bkgdShape" presStyleLbl="node1" presStyleIdx="2" presStyleCnt="3"/>
      <dgm:spPr/>
      <dgm:t>
        <a:bodyPr/>
        <a:lstStyle/>
        <a:p>
          <a:endParaRPr lang="ru-RU"/>
        </a:p>
      </dgm:t>
    </dgm:pt>
    <dgm:pt modelId="{20977E71-292E-49E1-8320-C6B11575B468}" type="pres">
      <dgm:prSet presAssocID="{E40A7F38-BDBD-4380-BEF6-2715B76C60D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BE025-9C35-43C6-BB36-4708C170AE28}" type="pres">
      <dgm:prSet presAssocID="{E40A7F38-BDBD-4380-BEF6-2715B76C60D1}" presName="invisiNode" presStyleLbl="node1" presStyleIdx="2" presStyleCnt="3"/>
      <dgm:spPr/>
    </dgm:pt>
    <dgm:pt modelId="{0EC4622B-C68A-4229-A0CF-CA371F1A1AE7}" type="pres">
      <dgm:prSet presAssocID="{E40A7F38-BDBD-4380-BEF6-2715B76C60D1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209424C-44CC-4DD3-980A-F7EA496D9403}" type="presOf" srcId="{9E1662B0-456D-47F2-BBC1-116919CF4C3B}" destId="{1555B59F-2171-47E3-94BE-A3900B7EFAF6}" srcOrd="1" destOrd="2" presId="urn:microsoft.com/office/officeart/2005/8/layout/hList7"/>
    <dgm:cxn modelId="{DE9DEE06-A51B-4125-8A13-44C8F9080E28}" type="presOf" srcId="{6F648588-2728-4490-9135-1CB562E37118}" destId="{772E29C7-CBA4-4844-BABD-50319E920357}" srcOrd="1" destOrd="0" presId="urn:microsoft.com/office/officeart/2005/8/layout/hList7"/>
    <dgm:cxn modelId="{ACCE92CE-1044-44A2-BEF3-D4D41B8DEE6E}" type="presOf" srcId="{7EB6BAAC-9440-439E-B3CF-189A49044A9C}" destId="{1555B59F-2171-47E3-94BE-A3900B7EFAF6}" srcOrd="1" destOrd="3" presId="urn:microsoft.com/office/officeart/2005/8/layout/hList7"/>
    <dgm:cxn modelId="{5D28C35C-9678-4C91-A204-35C2AF18E6E0}" type="presOf" srcId="{29F581F9-3833-4624-B604-DBC17A4482F2}" destId="{20977E71-292E-49E1-8320-C6B11575B468}" srcOrd="1" destOrd="5" presId="urn:microsoft.com/office/officeart/2005/8/layout/hList7"/>
    <dgm:cxn modelId="{ED9223D0-B16D-4BAD-AC2E-1118614BCFF9}" type="presOf" srcId="{03564329-F63E-49BC-8427-A66D507AA22D}" destId="{6E39DC66-59D1-4403-AB7D-674F09877127}" srcOrd="0" destOrd="0" presId="urn:microsoft.com/office/officeart/2005/8/layout/hList7"/>
    <dgm:cxn modelId="{8D42DECD-47E8-4A5B-9FD3-EF66FEB48D8E}" srcId="{7B098C0E-7DF5-4F06-A882-27C10604EC99}" destId="{6F648588-2728-4490-9135-1CB562E37118}" srcOrd="0" destOrd="0" parTransId="{38597CF5-5AC5-4CC0-A075-66D1BB0A4B87}" sibTransId="{03564329-F63E-49BC-8427-A66D507AA22D}"/>
    <dgm:cxn modelId="{FFBFD41A-0A53-4CE5-A908-66D66A5C8D84}" type="presOf" srcId="{A5BB78FE-7846-4E63-A849-374C580A735E}" destId="{20977E71-292E-49E1-8320-C6B11575B468}" srcOrd="1" destOrd="2" presId="urn:microsoft.com/office/officeart/2005/8/layout/hList7"/>
    <dgm:cxn modelId="{0926CDA1-C4A2-456F-B1FE-FD2C09C3B2E7}" type="presOf" srcId="{B4C420B1-065E-450C-B89E-BC7CD15CAB41}" destId="{1555B59F-2171-47E3-94BE-A3900B7EFAF6}" srcOrd="1" destOrd="0" presId="urn:microsoft.com/office/officeart/2005/8/layout/hList7"/>
    <dgm:cxn modelId="{2AAE4233-11D6-4AB2-B23E-E522432EF621}" type="presOf" srcId="{0EEC08FC-1C02-4161-AD31-20A0FBAD05A0}" destId="{DC5E681D-442A-497D-A5C7-127A81B2BD11}" srcOrd="0" destOrd="1" presId="urn:microsoft.com/office/officeart/2005/8/layout/hList7"/>
    <dgm:cxn modelId="{5DCDCF0E-F8BB-40EC-AE4D-2894FA7A077D}" srcId="{E40A7F38-BDBD-4380-BEF6-2715B76C60D1}" destId="{2815DF86-FB39-42D5-BE1C-B6BA830AC1D7}" srcOrd="3" destOrd="0" parTransId="{973EA85C-FCE4-42E9-A3BB-21ECD7DAB95E}" sibTransId="{97386E31-0E81-4EDC-A08F-524DCA230753}"/>
    <dgm:cxn modelId="{8A7CD89E-B3F1-4C69-BEB4-9779CD7265C5}" type="presOf" srcId="{590AE0B2-AEC4-431F-8F6E-8BEEA69B1C80}" destId="{772E29C7-CBA4-4844-BABD-50319E920357}" srcOrd="1" destOrd="2" presId="urn:microsoft.com/office/officeart/2005/8/layout/hList7"/>
    <dgm:cxn modelId="{E15E855C-5EDB-4B79-9F76-D579B03C10B2}" type="presOf" srcId="{7B098C0E-7DF5-4F06-A882-27C10604EC99}" destId="{1A002DCF-B62C-4A43-9A1B-7D7DACA26594}" srcOrd="0" destOrd="0" presId="urn:microsoft.com/office/officeart/2005/8/layout/hList7"/>
    <dgm:cxn modelId="{0BE0BF62-B9DA-4872-8BF3-2CE536613BA4}" type="presOf" srcId="{FDBFD92F-2D8F-49B0-85A0-DFB08B2649C4}" destId="{DC5E681D-442A-497D-A5C7-127A81B2BD11}" srcOrd="0" destOrd="3" presId="urn:microsoft.com/office/officeart/2005/8/layout/hList7"/>
    <dgm:cxn modelId="{04987630-03FD-47EA-8256-CA4D012AFC83}" type="presOf" srcId="{29F581F9-3833-4624-B604-DBC17A4482F2}" destId="{DC5E681D-442A-497D-A5C7-127A81B2BD11}" srcOrd="0" destOrd="5" presId="urn:microsoft.com/office/officeart/2005/8/layout/hList7"/>
    <dgm:cxn modelId="{6EEDF3A1-1A80-41B8-8765-4128A5FB4EE2}" type="presOf" srcId="{0EEC08FC-1C02-4161-AD31-20A0FBAD05A0}" destId="{20977E71-292E-49E1-8320-C6B11575B468}" srcOrd="1" destOrd="1" presId="urn:microsoft.com/office/officeart/2005/8/layout/hList7"/>
    <dgm:cxn modelId="{C91DE9E0-5093-4961-97B7-C081ABCA26F7}" type="presOf" srcId="{577EB7AC-5EC4-4203-A002-A8F2EF9912C6}" destId="{772E29C7-CBA4-4844-BABD-50319E920357}" srcOrd="1" destOrd="1" presId="urn:microsoft.com/office/officeart/2005/8/layout/hList7"/>
    <dgm:cxn modelId="{ABC5F64A-F69B-4331-BEDE-B6AE7AB8DC74}" srcId="{E40A7F38-BDBD-4380-BEF6-2715B76C60D1}" destId="{127CC9B1-0715-4183-BFA1-947F65746C40}" srcOrd="5" destOrd="0" parTransId="{CD05A04E-FA3B-4C08-957E-DDA67587C047}" sibTransId="{C92FB48D-C2A1-41D6-8604-1F36991E68DA}"/>
    <dgm:cxn modelId="{F738A33A-9D49-4D63-B6C1-A8EB3EF13255}" srcId="{E40A7F38-BDBD-4380-BEF6-2715B76C60D1}" destId="{0EEC08FC-1C02-4161-AD31-20A0FBAD05A0}" srcOrd="0" destOrd="0" parTransId="{A4C66681-EB5F-40DF-85E3-D754DDE4AE15}" sibTransId="{24B06DB2-B9C4-409E-B361-CB2ADB96364F}"/>
    <dgm:cxn modelId="{1614C8DC-781A-4A6A-B5FD-D86438C02671}" type="presOf" srcId="{590AE0B2-AEC4-431F-8F6E-8BEEA69B1C80}" destId="{4068985A-E20D-4F35-B6C9-E4750D93E666}" srcOrd="0" destOrd="2" presId="urn:microsoft.com/office/officeart/2005/8/layout/hList7"/>
    <dgm:cxn modelId="{003E6897-1A8B-4DF6-A1B2-62D0D1BDAFE3}" type="presOf" srcId="{A5BB78FE-7846-4E63-A849-374C580A735E}" destId="{DC5E681D-442A-497D-A5C7-127A81B2BD11}" srcOrd="0" destOrd="2" presId="urn:microsoft.com/office/officeart/2005/8/layout/hList7"/>
    <dgm:cxn modelId="{843F1CA1-CD09-4C0B-B315-CA04B5605ABD}" type="presOf" srcId="{CCD94999-4EDC-42CB-BC5D-5107AFF8BDB0}" destId="{1555B59F-2171-47E3-94BE-A3900B7EFAF6}" srcOrd="1" destOrd="4" presId="urn:microsoft.com/office/officeart/2005/8/layout/hList7"/>
    <dgm:cxn modelId="{7463ADB4-F89A-4B92-85EC-F12DDF0E41F5}" srcId="{6F648588-2728-4490-9135-1CB562E37118}" destId="{577EB7AC-5EC4-4203-A002-A8F2EF9912C6}" srcOrd="0" destOrd="0" parTransId="{882E3A8C-AAD9-41E8-825A-257E29B2A366}" sibTransId="{A15BA347-9CFD-426D-9226-1B48E2B9BA6F}"/>
    <dgm:cxn modelId="{C9CCAEF9-1A12-47F5-A80E-7E583AB6CE14}" srcId="{7B098C0E-7DF5-4F06-A882-27C10604EC99}" destId="{B4C420B1-065E-450C-B89E-BC7CD15CAB41}" srcOrd="1" destOrd="0" parTransId="{DF0005B8-FF90-4D9B-BB57-EFB7FA86A24F}" sibTransId="{B0D6666D-CEE5-4B68-BCC7-7DF295079A27}"/>
    <dgm:cxn modelId="{3F309339-8D37-4DAF-884D-2CB0EEACE06E}" srcId="{6F648588-2728-4490-9135-1CB562E37118}" destId="{590AE0B2-AEC4-431F-8F6E-8BEEA69B1C80}" srcOrd="1" destOrd="0" parTransId="{FEA22AC7-7A44-4043-B92D-543EF154577F}" sibTransId="{77E7338F-FC22-4EB4-878A-37FB0BB80FD2}"/>
    <dgm:cxn modelId="{34CAB921-F291-4618-8113-BF8C9C4CDE2E}" srcId="{B4C420B1-065E-450C-B89E-BC7CD15CAB41}" destId="{1A2820F9-1E43-4256-A5C3-0B9D6070287F}" srcOrd="0" destOrd="0" parTransId="{3F77FFF0-742E-40AA-9A6D-BC1CE0EC6B70}" sibTransId="{779D2487-5790-425C-86C6-71D89BB9EC4D}"/>
    <dgm:cxn modelId="{DB054564-2AC5-4F99-91B4-6A7AB4C8151C}" type="presOf" srcId="{7EB6BAAC-9440-439E-B3CF-189A49044A9C}" destId="{81F26FC5-26FB-4462-97CD-2FC39EB648F8}" srcOrd="0" destOrd="3" presId="urn:microsoft.com/office/officeart/2005/8/layout/hList7"/>
    <dgm:cxn modelId="{90E2E110-1FAF-4928-9F85-A2669898BD49}" srcId="{E40A7F38-BDBD-4380-BEF6-2715B76C60D1}" destId="{29F581F9-3833-4624-B604-DBC17A4482F2}" srcOrd="4" destOrd="0" parTransId="{1648B11C-064A-4E76-B834-32AF9AFBB049}" sibTransId="{E40C9535-8870-409E-9903-F2764463C1FF}"/>
    <dgm:cxn modelId="{97BDC51B-935F-4FD1-93BB-C6E74ABE8C3B}" type="presOf" srcId="{577EB7AC-5EC4-4203-A002-A8F2EF9912C6}" destId="{4068985A-E20D-4F35-B6C9-E4750D93E666}" srcOrd="0" destOrd="1" presId="urn:microsoft.com/office/officeart/2005/8/layout/hList7"/>
    <dgm:cxn modelId="{91CFD25D-2CD5-4AA7-AFFE-3B715C252068}" type="presOf" srcId="{E40A7F38-BDBD-4380-BEF6-2715B76C60D1}" destId="{DC5E681D-442A-497D-A5C7-127A81B2BD11}" srcOrd="0" destOrd="0" presId="urn:microsoft.com/office/officeart/2005/8/layout/hList7"/>
    <dgm:cxn modelId="{2F421C11-DA33-400A-84F1-DCB64DFDCC53}" type="presOf" srcId="{7FAD9369-F19B-4BBC-9E02-789A6F6434BE}" destId="{1555B59F-2171-47E3-94BE-A3900B7EFAF6}" srcOrd="1" destOrd="5" presId="urn:microsoft.com/office/officeart/2005/8/layout/hList7"/>
    <dgm:cxn modelId="{C2D3A09B-1B2B-49C8-B947-71B423D2A6D5}" srcId="{7B098C0E-7DF5-4F06-A882-27C10604EC99}" destId="{E40A7F38-BDBD-4380-BEF6-2715B76C60D1}" srcOrd="2" destOrd="0" parTransId="{A123C087-D9F5-40B2-A6B8-312145CAB360}" sibTransId="{99142F26-282E-47A2-A2E3-461068CDC314}"/>
    <dgm:cxn modelId="{D3D5B9B6-1312-4D76-BFF5-C771C2C40761}" type="presOf" srcId="{B0D6666D-CEE5-4B68-BCC7-7DF295079A27}" destId="{F5E5F710-961C-45E4-89C7-ED3B0FF851D7}" srcOrd="0" destOrd="0" presId="urn:microsoft.com/office/officeart/2005/8/layout/hList7"/>
    <dgm:cxn modelId="{AA7A1729-3A43-45B9-8C77-47BBF2609C45}" type="presOf" srcId="{CCD94999-4EDC-42CB-BC5D-5107AFF8BDB0}" destId="{81F26FC5-26FB-4462-97CD-2FC39EB648F8}" srcOrd="0" destOrd="4" presId="urn:microsoft.com/office/officeart/2005/8/layout/hList7"/>
    <dgm:cxn modelId="{E7D33A8E-C476-4920-ACAF-BEA78CB5A9E6}" type="presOf" srcId="{7FAD9369-F19B-4BBC-9E02-789A6F6434BE}" destId="{81F26FC5-26FB-4462-97CD-2FC39EB648F8}" srcOrd="0" destOrd="5" presId="urn:microsoft.com/office/officeart/2005/8/layout/hList7"/>
    <dgm:cxn modelId="{36D7FC6E-D2F6-422B-93FC-5CC5D9CD2D50}" type="presOf" srcId="{FDBFD92F-2D8F-49B0-85A0-DFB08B2649C4}" destId="{20977E71-292E-49E1-8320-C6B11575B468}" srcOrd="1" destOrd="3" presId="urn:microsoft.com/office/officeart/2005/8/layout/hList7"/>
    <dgm:cxn modelId="{FC02BE33-C00C-4562-B8C4-3E1727823DCC}" srcId="{E40A7F38-BDBD-4380-BEF6-2715B76C60D1}" destId="{FDBFD92F-2D8F-49B0-85A0-DFB08B2649C4}" srcOrd="2" destOrd="0" parTransId="{5C307AD8-E172-400F-A814-C512F7040428}" sibTransId="{83325C22-ADEA-43F2-9852-2B0B5EDF9B38}"/>
    <dgm:cxn modelId="{06C16768-79E6-4A6A-A21A-3B0D6A8CFD11}" type="presOf" srcId="{6F648588-2728-4490-9135-1CB562E37118}" destId="{4068985A-E20D-4F35-B6C9-E4750D93E666}" srcOrd="0" destOrd="0" presId="urn:microsoft.com/office/officeart/2005/8/layout/hList7"/>
    <dgm:cxn modelId="{F22B9701-9268-4016-A8CA-36FA6A18B827}" type="presOf" srcId="{127CC9B1-0715-4183-BFA1-947F65746C40}" destId="{DC5E681D-442A-497D-A5C7-127A81B2BD11}" srcOrd="0" destOrd="6" presId="urn:microsoft.com/office/officeart/2005/8/layout/hList7"/>
    <dgm:cxn modelId="{4935AEAE-DEE1-4021-B344-6827730C6678}" srcId="{B4C420B1-065E-450C-B89E-BC7CD15CAB41}" destId="{7FAD9369-F19B-4BBC-9E02-789A6F6434BE}" srcOrd="4" destOrd="0" parTransId="{837A4355-FECA-4773-AB5A-73E386D9895E}" sibTransId="{96A11176-5AFF-4EFF-B7B1-58568F0E79C9}"/>
    <dgm:cxn modelId="{A15D8940-D32A-47D7-B1A1-DFBBCE4BD01E}" srcId="{B4C420B1-065E-450C-B89E-BC7CD15CAB41}" destId="{7EB6BAAC-9440-439E-B3CF-189A49044A9C}" srcOrd="2" destOrd="0" parTransId="{103DA1B1-4205-4EFE-B9F4-88D146464C17}" sibTransId="{1C4CC264-D2B4-4CAF-93A2-29A0290F06F7}"/>
    <dgm:cxn modelId="{D495EB66-01AB-4E71-BFB5-0D52F7D44406}" type="presOf" srcId="{B4C420B1-065E-450C-B89E-BC7CD15CAB41}" destId="{81F26FC5-26FB-4462-97CD-2FC39EB648F8}" srcOrd="0" destOrd="0" presId="urn:microsoft.com/office/officeart/2005/8/layout/hList7"/>
    <dgm:cxn modelId="{ADF927FE-EE16-42D8-BB2F-E7E8C070FF3E}" type="presOf" srcId="{2815DF86-FB39-42D5-BE1C-B6BA830AC1D7}" destId="{DC5E681D-442A-497D-A5C7-127A81B2BD11}" srcOrd="0" destOrd="4" presId="urn:microsoft.com/office/officeart/2005/8/layout/hList7"/>
    <dgm:cxn modelId="{CF11FFFC-0D35-4CC2-8A27-88F37EB277EC}" type="presOf" srcId="{1A2820F9-1E43-4256-A5C3-0B9D6070287F}" destId="{1555B59F-2171-47E3-94BE-A3900B7EFAF6}" srcOrd="1" destOrd="1" presId="urn:microsoft.com/office/officeart/2005/8/layout/hList7"/>
    <dgm:cxn modelId="{B1825826-57C5-43F6-B47D-C8D6B78337F2}" type="presOf" srcId="{E40A7F38-BDBD-4380-BEF6-2715B76C60D1}" destId="{20977E71-292E-49E1-8320-C6B11575B468}" srcOrd="1" destOrd="0" presId="urn:microsoft.com/office/officeart/2005/8/layout/hList7"/>
    <dgm:cxn modelId="{A77F6DB6-CEB8-42E5-9765-2944CE123FB8}" type="presOf" srcId="{1A2820F9-1E43-4256-A5C3-0B9D6070287F}" destId="{81F26FC5-26FB-4462-97CD-2FC39EB648F8}" srcOrd="0" destOrd="1" presId="urn:microsoft.com/office/officeart/2005/8/layout/hList7"/>
    <dgm:cxn modelId="{7CE8E22F-EF1D-4B04-8BBA-5C72AF5D3898}" srcId="{B4C420B1-065E-450C-B89E-BC7CD15CAB41}" destId="{9E1662B0-456D-47F2-BBC1-116919CF4C3B}" srcOrd="1" destOrd="0" parTransId="{B02627D0-EC0D-443F-A5D7-9339B6D54E7E}" sibTransId="{77784D9E-F320-47EA-A44E-3C7EBC63ADA8}"/>
    <dgm:cxn modelId="{2790567D-24F7-49D2-80AB-EB643A5ECBDB}" type="presOf" srcId="{9E1662B0-456D-47F2-BBC1-116919CF4C3B}" destId="{81F26FC5-26FB-4462-97CD-2FC39EB648F8}" srcOrd="0" destOrd="2" presId="urn:microsoft.com/office/officeart/2005/8/layout/hList7"/>
    <dgm:cxn modelId="{0BEE94B3-6D31-4F82-9209-3EACC60E8486}" type="presOf" srcId="{127CC9B1-0715-4183-BFA1-947F65746C40}" destId="{20977E71-292E-49E1-8320-C6B11575B468}" srcOrd="1" destOrd="6" presId="urn:microsoft.com/office/officeart/2005/8/layout/hList7"/>
    <dgm:cxn modelId="{AFEB42C9-AB49-46CD-922C-904E684B8A8B}" srcId="{B4C420B1-065E-450C-B89E-BC7CD15CAB41}" destId="{CCD94999-4EDC-42CB-BC5D-5107AFF8BDB0}" srcOrd="3" destOrd="0" parTransId="{3BC8DD06-30E3-4088-AD35-E03D7424A833}" sibTransId="{113FB464-8C91-45E7-9AA7-517046294B34}"/>
    <dgm:cxn modelId="{C2A8C36C-26D4-4F68-9704-16F943447A11}" srcId="{E40A7F38-BDBD-4380-BEF6-2715B76C60D1}" destId="{A5BB78FE-7846-4E63-A849-374C580A735E}" srcOrd="1" destOrd="0" parTransId="{F0A7C5C1-44C9-4595-962E-43759E6258EA}" sibTransId="{D7CB4970-48AD-4D7E-90C4-5B85ADC06BDF}"/>
    <dgm:cxn modelId="{D1E644A7-FDDA-448D-AC8C-F03D79DE85A7}" type="presOf" srcId="{2815DF86-FB39-42D5-BE1C-B6BA830AC1D7}" destId="{20977E71-292E-49E1-8320-C6B11575B468}" srcOrd="1" destOrd="4" presId="urn:microsoft.com/office/officeart/2005/8/layout/hList7"/>
    <dgm:cxn modelId="{32B2522E-EE55-41A9-B314-8A5B5EBFBA09}" type="presParOf" srcId="{1A002DCF-B62C-4A43-9A1B-7D7DACA26594}" destId="{8448FD6B-5B81-44A6-8F28-A1A51EA34DB7}" srcOrd="0" destOrd="0" presId="urn:microsoft.com/office/officeart/2005/8/layout/hList7"/>
    <dgm:cxn modelId="{165A6BD2-E7F6-4C6D-A8E2-FAA95DC098ED}" type="presParOf" srcId="{1A002DCF-B62C-4A43-9A1B-7D7DACA26594}" destId="{4BA66F54-BC86-42B2-B37F-0BBC00C54574}" srcOrd="1" destOrd="0" presId="urn:microsoft.com/office/officeart/2005/8/layout/hList7"/>
    <dgm:cxn modelId="{02E8B1FE-6A27-4B4A-BCA4-C48C1CC646ED}" type="presParOf" srcId="{4BA66F54-BC86-42B2-B37F-0BBC00C54574}" destId="{F8DDF90B-240D-45EF-BBE7-1EA65B28BB0D}" srcOrd="0" destOrd="0" presId="urn:microsoft.com/office/officeart/2005/8/layout/hList7"/>
    <dgm:cxn modelId="{01DE967C-9DCA-40FC-9C55-66FCEB2059C0}" type="presParOf" srcId="{F8DDF90B-240D-45EF-BBE7-1EA65B28BB0D}" destId="{4068985A-E20D-4F35-B6C9-E4750D93E666}" srcOrd="0" destOrd="0" presId="urn:microsoft.com/office/officeart/2005/8/layout/hList7"/>
    <dgm:cxn modelId="{727A98FE-6F82-4D68-AE64-506119760566}" type="presParOf" srcId="{F8DDF90B-240D-45EF-BBE7-1EA65B28BB0D}" destId="{772E29C7-CBA4-4844-BABD-50319E920357}" srcOrd="1" destOrd="0" presId="urn:microsoft.com/office/officeart/2005/8/layout/hList7"/>
    <dgm:cxn modelId="{4BFCE800-3EA6-425E-AD86-84767D865951}" type="presParOf" srcId="{F8DDF90B-240D-45EF-BBE7-1EA65B28BB0D}" destId="{A7C6F2C4-4C53-4E37-A565-41BCAEBFBFD5}" srcOrd="2" destOrd="0" presId="urn:microsoft.com/office/officeart/2005/8/layout/hList7"/>
    <dgm:cxn modelId="{002D8AA8-FB93-4398-AF95-00B992D020CC}" type="presParOf" srcId="{F8DDF90B-240D-45EF-BBE7-1EA65B28BB0D}" destId="{60E8581F-0066-42BF-9FE5-A02CAA542F40}" srcOrd="3" destOrd="0" presId="urn:microsoft.com/office/officeart/2005/8/layout/hList7"/>
    <dgm:cxn modelId="{EC170FB0-7085-4020-A02E-6037A92B806F}" type="presParOf" srcId="{4BA66F54-BC86-42B2-B37F-0BBC00C54574}" destId="{6E39DC66-59D1-4403-AB7D-674F09877127}" srcOrd="1" destOrd="0" presId="urn:microsoft.com/office/officeart/2005/8/layout/hList7"/>
    <dgm:cxn modelId="{005D23A1-1DD3-4208-98C8-9AAD443124B3}" type="presParOf" srcId="{4BA66F54-BC86-42B2-B37F-0BBC00C54574}" destId="{10CF74EA-AD58-47EE-B25E-21BEC29BC47E}" srcOrd="2" destOrd="0" presId="urn:microsoft.com/office/officeart/2005/8/layout/hList7"/>
    <dgm:cxn modelId="{B070910E-1ECA-4D90-B421-B13D93864085}" type="presParOf" srcId="{10CF74EA-AD58-47EE-B25E-21BEC29BC47E}" destId="{81F26FC5-26FB-4462-97CD-2FC39EB648F8}" srcOrd="0" destOrd="0" presId="urn:microsoft.com/office/officeart/2005/8/layout/hList7"/>
    <dgm:cxn modelId="{AE962586-1B8E-4BBA-B2B5-A19FADD8C619}" type="presParOf" srcId="{10CF74EA-AD58-47EE-B25E-21BEC29BC47E}" destId="{1555B59F-2171-47E3-94BE-A3900B7EFAF6}" srcOrd="1" destOrd="0" presId="urn:microsoft.com/office/officeart/2005/8/layout/hList7"/>
    <dgm:cxn modelId="{4BD94F86-46D6-434A-B34B-DBC6F635C3E8}" type="presParOf" srcId="{10CF74EA-AD58-47EE-B25E-21BEC29BC47E}" destId="{A732DD64-D454-485D-B16A-FFC3E2A2E8FB}" srcOrd="2" destOrd="0" presId="urn:microsoft.com/office/officeart/2005/8/layout/hList7"/>
    <dgm:cxn modelId="{A63146C2-B1D8-4914-870A-7E88E573F10D}" type="presParOf" srcId="{10CF74EA-AD58-47EE-B25E-21BEC29BC47E}" destId="{1B9481D6-A2AE-47FE-A532-CB8E44B74A85}" srcOrd="3" destOrd="0" presId="urn:microsoft.com/office/officeart/2005/8/layout/hList7"/>
    <dgm:cxn modelId="{2A93844B-34BA-41A1-A47E-E6050AF4A51E}" type="presParOf" srcId="{4BA66F54-BC86-42B2-B37F-0BBC00C54574}" destId="{F5E5F710-961C-45E4-89C7-ED3B0FF851D7}" srcOrd="3" destOrd="0" presId="urn:microsoft.com/office/officeart/2005/8/layout/hList7"/>
    <dgm:cxn modelId="{539D4218-CA85-428E-9A39-AC7A4237F54F}" type="presParOf" srcId="{4BA66F54-BC86-42B2-B37F-0BBC00C54574}" destId="{63A74046-AE53-4D47-9FD5-334093C48016}" srcOrd="4" destOrd="0" presId="urn:microsoft.com/office/officeart/2005/8/layout/hList7"/>
    <dgm:cxn modelId="{71F64AB8-4CAA-4FE4-8679-36480AA650B6}" type="presParOf" srcId="{63A74046-AE53-4D47-9FD5-334093C48016}" destId="{DC5E681D-442A-497D-A5C7-127A81B2BD11}" srcOrd="0" destOrd="0" presId="urn:microsoft.com/office/officeart/2005/8/layout/hList7"/>
    <dgm:cxn modelId="{A08DEA3C-ADB6-42B3-97B1-8451005EA9B0}" type="presParOf" srcId="{63A74046-AE53-4D47-9FD5-334093C48016}" destId="{20977E71-292E-49E1-8320-C6B11575B468}" srcOrd="1" destOrd="0" presId="urn:microsoft.com/office/officeart/2005/8/layout/hList7"/>
    <dgm:cxn modelId="{C32365F3-88BD-4C17-8AC0-2E7B89EF372D}" type="presParOf" srcId="{63A74046-AE53-4D47-9FD5-334093C48016}" destId="{F65BE025-9C35-43C6-BB36-4708C170AE28}" srcOrd="2" destOrd="0" presId="urn:microsoft.com/office/officeart/2005/8/layout/hList7"/>
    <dgm:cxn modelId="{D24435EF-567D-4288-BCC0-651B34B1E8FF}" type="presParOf" srcId="{63A74046-AE53-4D47-9FD5-334093C48016}" destId="{0EC4622B-C68A-4229-A0CF-CA371F1A1AE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CD5661-FCB9-4C85-A712-65BEC7E8A6E7}" type="doc">
      <dgm:prSet loTypeId="urn:microsoft.com/office/officeart/2009/3/layout/PlusandMinus" loCatId="relationship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635B1C6-4A19-4705-BC8D-30E5705D5A4D}">
      <dgm:prSet phldrT="[Текст]" custT="1"/>
      <dgm:spPr/>
      <dgm:t>
        <a:bodyPr/>
        <a:lstStyle/>
        <a:p>
          <a:r>
            <a:rPr lang="ru-RU" sz="2400" b="1" dirty="0">
              <a:solidFill>
                <a:srgbClr val="C00000"/>
              </a:solidFill>
            </a:rPr>
            <a:t>Управляемые</a:t>
          </a:r>
        </a:p>
      </dgm:t>
    </dgm:pt>
    <dgm:pt modelId="{0175FCF2-766D-4E98-8553-B72496224347}" type="parTrans" cxnId="{E255FEAB-CEC4-4FF7-AA80-9329DFE091CE}">
      <dgm:prSet/>
      <dgm:spPr/>
      <dgm:t>
        <a:bodyPr/>
        <a:lstStyle/>
        <a:p>
          <a:endParaRPr lang="ru-RU" sz="1800"/>
        </a:p>
      </dgm:t>
    </dgm:pt>
    <dgm:pt modelId="{743E161C-8593-4CDB-9E25-0C20203A1042}" type="sibTrans" cxnId="{E255FEAB-CEC4-4FF7-AA80-9329DFE091CE}">
      <dgm:prSet/>
      <dgm:spPr/>
      <dgm:t>
        <a:bodyPr/>
        <a:lstStyle/>
        <a:p>
          <a:endParaRPr lang="ru-RU" sz="1800"/>
        </a:p>
      </dgm:t>
    </dgm:pt>
    <dgm:pt modelId="{C4F9DD95-6E20-4F4A-9D88-74252C1A657A}">
      <dgm:prSet phldrT="[Текст]" custT="1"/>
      <dgm:spPr/>
      <dgm:t>
        <a:bodyPr/>
        <a:lstStyle/>
        <a:p>
          <a:r>
            <a:rPr lang="ru-RU" sz="1800" dirty="0"/>
            <a:t>Все поведенческие факторы</a:t>
          </a:r>
        </a:p>
      </dgm:t>
    </dgm:pt>
    <dgm:pt modelId="{49F376D9-23A8-4292-9448-B5C816FF3E02}" type="parTrans" cxnId="{ECA47376-0C0B-4DD0-A079-F01CBDF3D734}">
      <dgm:prSet/>
      <dgm:spPr/>
      <dgm:t>
        <a:bodyPr/>
        <a:lstStyle/>
        <a:p>
          <a:endParaRPr lang="ru-RU" sz="1800"/>
        </a:p>
      </dgm:t>
    </dgm:pt>
    <dgm:pt modelId="{1F1299B2-FD7C-4C86-BDC8-8FA08A466466}" type="sibTrans" cxnId="{ECA47376-0C0B-4DD0-A079-F01CBDF3D734}">
      <dgm:prSet/>
      <dgm:spPr/>
      <dgm:t>
        <a:bodyPr/>
        <a:lstStyle/>
        <a:p>
          <a:endParaRPr lang="ru-RU" sz="1800"/>
        </a:p>
      </dgm:t>
    </dgm:pt>
    <dgm:pt modelId="{CA7BA9D6-3AB3-49B8-954A-E6D776DB8E7E}">
      <dgm:prSet phldrT="[Текст]" custT="1"/>
      <dgm:spPr/>
      <dgm:t>
        <a:bodyPr/>
        <a:lstStyle/>
        <a:p>
          <a:r>
            <a:rPr lang="ru-RU" sz="1800" dirty="0"/>
            <a:t>Лечение заболеваний</a:t>
          </a:r>
        </a:p>
      </dgm:t>
    </dgm:pt>
    <dgm:pt modelId="{A0028B37-0043-4E46-82BF-B420F7DE44EB}" type="parTrans" cxnId="{1C956E89-5C23-468C-82F3-8F234CB755DA}">
      <dgm:prSet/>
      <dgm:spPr/>
      <dgm:t>
        <a:bodyPr/>
        <a:lstStyle/>
        <a:p>
          <a:endParaRPr lang="ru-RU" sz="1800"/>
        </a:p>
      </dgm:t>
    </dgm:pt>
    <dgm:pt modelId="{403A696C-6941-4147-B33A-7C3760308671}" type="sibTrans" cxnId="{1C956E89-5C23-468C-82F3-8F234CB755DA}">
      <dgm:prSet/>
      <dgm:spPr/>
      <dgm:t>
        <a:bodyPr/>
        <a:lstStyle/>
        <a:p>
          <a:endParaRPr lang="ru-RU" sz="1800"/>
        </a:p>
      </dgm:t>
    </dgm:pt>
    <dgm:pt modelId="{C981F610-18E3-413C-80F0-979DD7B9E12D}">
      <dgm:prSet phldrT="[Текст]" custT="1"/>
      <dgm:spPr/>
      <dgm:t>
        <a:bodyPr/>
        <a:lstStyle/>
        <a:p>
          <a:r>
            <a:rPr lang="ru-RU" sz="2400" b="1" dirty="0">
              <a:solidFill>
                <a:srgbClr val="C00000"/>
              </a:solidFill>
            </a:rPr>
            <a:t>Неуправляемые</a:t>
          </a:r>
        </a:p>
      </dgm:t>
    </dgm:pt>
    <dgm:pt modelId="{73E52865-ACEE-49A0-B61C-071348D94BE1}" type="parTrans" cxnId="{A6079CD6-C367-4EF1-8446-D019A0F470AA}">
      <dgm:prSet/>
      <dgm:spPr/>
      <dgm:t>
        <a:bodyPr/>
        <a:lstStyle/>
        <a:p>
          <a:endParaRPr lang="ru-RU" sz="1800"/>
        </a:p>
      </dgm:t>
    </dgm:pt>
    <dgm:pt modelId="{8B831E22-B2A8-456F-9175-3F9EF3F0F33C}" type="sibTrans" cxnId="{A6079CD6-C367-4EF1-8446-D019A0F470AA}">
      <dgm:prSet/>
      <dgm:spPr/>
      <dgm:t>
        <a:bodyPr/>
        <a:lstStyle/>
        <a:p>
          <a:endParaRPr lang="ru-RU" sz="1800"/>
        </a:p>
      </dgm:t>
    </dgm:pt>
    <dgm:pt modelId="{FF548DE4-42CF-4067-952C-6A27259050FD}">
      <dgm:prSet phldrT="[Текст]" custT="1"/>
      <dgm:spPr/>
      <dgm:t>
        <a:bodyPr/>
        <a:lstStyle/>
        <a:p>
          <a:r>
            <a:rPr lang="ru-RU" sz="1800" dirty="0"/>
            <a:t>Возраст</a:t>
          </a:r>
        </a:p>
      </dgm:t>
    </dgm:pt>
    <dgm:pt modelId="{30A47692-5B5A-4B24-9FDB-74EFBED2BA5A}" type="parTrans" cxnId="{FED21D23-B332-465D-A49B-9385093D6385}">
      <dgm:prSet/>
      <dgm:spPr/>
      <dgm:t>
        <a:bodyPr/>
        <a:lstStyle/>
        <a:p>
          <a:endParaRPr lang="ru-RU" sz="1800"/>
        </a:p>
      </dgm:t>
    </dgm:pt>
    <dgm:pt modelId="{952A7ED1-4B58-4014-807B-C4D4E560811A}" type="sibTrans" cxnId="{FED21D23-B332-465D-A49B-9385093D6385}">
      <dgm:prSet/>
      <dgm:spPr/>
      <dgm:t>
        <a:bodyPr/>
        <a:lstStyle/>
        <a:p>
          <a:endParaRPr lang="ru-RU" sz="1800"/>
        </a:p>
      </dgm:t>
    </dgm:pt>
    <dgm:pt modelId="{7C106EDD-3ACA-4B5B-904C-4814D4C43CC1}">
      <dgm:prSet phldrT="[Текст]" custT="1"/>
      <dgm:spPr/>
      <dgm:t>
        <a:bodyPr/>
        <a:lstStyle/>
        <a:p>
          <a:r>
            <a:rPr lang="ru-RU" sz="1800" dirty="0"/>
            <a:t>Пол</a:t>
          </a:r>
        </a:p>
      </dgm:t>
    </dgm:pt>
    <dgm:pt modelId="{0FC2779E-C692-4322-A16E-9C8441B3A81D}" type="parTrans" cxnId="{A410D88E-77CD-44E0-AA9A-6C714668D8F4}">
      <dgm:prSet/>
      <dgm:spPr/>
      <dgm:t>
        <a:bodyPr/>
        <a:lstStyle/>
        <a:p>
          <a:endParaRPr lang="ru-RU" sz="1800"/>
        </a:p>
      </dgm:t>
    </dgm:pt>
    <dgm:pt modelId="{8ED4F97F-BDCB-4C7E-8677-5B7E77BB96EB}" type="sibTrans" cxnId="{A410D88E-77CD-44E0-AA9A-6C714668D8F4}">
      <dgm:prSet/>
      <dgm:spPr/>
      <dgm:t>
        <a:bodyPr/>
        <a:lstStyle/>
        <a:p>
          <a:endParaRPr lang="ru-RU" sz="1800"/>
        </a:p>
      </dgm:t>
    </dgm:pt>
    <dgm:pt modelId="{92CF17C5-CD04-45CD-87AF-A9AA6862AC42}">
      <dgm:prSet phldrT="[Текст]" custT="1"/>
      <dgm:spPr/>
      <dgm:t>
        <a:bodyPr/>
        <a:lstStyle/>
        <a:p>
          <a:r>
            <a:rPr lang="ru-RU" sz="1800" dirty="0"/>
            <a:t>Диспансерное наблюдение</a:t>
          </a:r>
        </a:p>
      </dgm:t>
    </dgm:pt>
    <dgm:pt modelId="{93DC56D3-A565-4A11-8BAB-8EBFDF0599D8}" type="parTrans" cxnId="{7FC431BB-3404-45CF-A617-CC9DB80FAF9D}">
      <dgm:prSet/>
      <dgm:spPr/>
      <dgm:t>
        <a:bodyPr/>
        <a:lstStyle/>
        <a:p>
          <a:endParaRPr lang="ru-RU" sz="1800"/>
        </a:p>
      </dgm:t>
    </dgm:pt>
    <dgm:pt modelId="{95647B68-B1E6-43B5-864E-4E0A6F1C202C}" type="sibTrans" cxnId="{7FC431BB-3404-45CF-A617-CC9DB80FAF9D}">
      <dgm:prSet/>
      <dgm:spPr/>
      <dgm:t>
        <a:bodyPr/>
        <a:lstStyle/>
        <a:p>
          <a:endParaRPr lang="ru-RU" sz="1800"/>
        </a:p>
      </dgm:t>
    </dgm:pt>
    <dgm:pt modelId="{D2350588-4E97-495B-8414-BB1A7A22EAC9}">
      <dgm:prSet phldrT="[Текст]" custT="1"/>
      <dgm:spPr/>
      <dgm:t>
        <a:bodyPr/>
        <a:lstStyle/>
        <a:p>
          <a:r>
            <a:rPr lang="ru-RU" sz="1800" dirty="0"/>
            <a:t>Наследственность</a:t>
          </a:r>
        </a:p>
      </dgm:t>
    </dgm:pt>
    <dgm:pt modelId="{BAE4567E-4F90-48D5-B547-F06B3C24187F}" type="parTrans" cxnId="{77ECDDC4-AA47-44DE-9151-C9A9E0872465}">
      <dgm:prSet/>
      <dgm:spPr/>
      <dgm:t>
        <a:bodyPr/>
        <a:lstStyle/>
        <a:p>
          <a:endParaRPr lang="ru-RU" sz="1800"/>
        </a:p>
      </dgm:t>
    </dgm:pt>
    <dgm:pt modelId="{D5CDD24A-376F-4537-BC46-F3DC8E816EB5}" type="sibTrans" cxnId="{77ECDDC4-AA47-44DE-9151-C9A9E0872465}">
      <dgm:prSet/>
      <dgm:spPr/>
      <dgm:t>
        <a:bodyPr/>
        <a:lstStyle/>
        <a:p>
          <a:endParaRPr lang="ru-RU" sz="1800"/>
        </a:p>
      </dgm:t>
    </dgm:pt>
    <dgm:pt modelId="{2DD8A2DB-55A8-4D46-A278-F7EFE85954F5}">
      <dgm:prSet phldrT="[Текст]" custT="1"/>
      <dgm:spPr/>
      <dgm:t>
        <a:bodyPr/>
        <a:lstStyle/>
        <a:p>
          <a:r>
            <a:rPr lang="ru-RU" sz="1800" dirty="0"/>
            <a:t>Профилактика заболеваний</a:t>
          </a:r>
        </a:p>
      </dgm:t>
    </dgm:pt>
    <dgm:pt modelId="{E691B79A-6682-4277-8CF4-7DC0104DD6A9}" type="parTrans" cxnId="{A0D34AAE-0BB5-4AD3-8D09-1D6889000049}">
      <dgm:prSet/>
      <dgm:spPr/>
    </dgm:pt>
    <dgm:pt modelId="{D4C44D4D-F159-4A00-87AE-FF6FBB26D613}" type="sibTrans" cxnId="{A0D34AAE-0BB5-4AD3-8D09-1D6889000049}">
      <dgm:prSet/>
      <dgm:spPr/>
    </dgm:pt>
    <dgm:pt modelId="{182B0E27-52E4-4A25-90A7-8B56D2967EFB}" type="pres">
      <dgm:prSet presAssocID="{96CD5661-FCB9-4C85-A712-65BEC7E8A6E7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103C7A9-604A-479C-9876-8AFF2BE514F3}" type="pres">
      <dgm:prSet presAssocID="{96CD5661-FCB9-4C85-A712-65BEC7E8A6E7}" presName="Background" presStyleLbl="bgImgPlace1" presStyleIdx="0" presStyleCnt="1" custScaleY="116652"/>
      <dgm:spPr/>
    </dgm:pt>
    <dgm:pt modelId="{9C90ADCC-88C9-47DD-89CE-25BD3C029305}" type="pres">
      <dgm:prSet presAssocID="{96CD5661-FCB9-4C85-A712-65BEC7E8A6E7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E6785B-13E0-4E18-B722-F5CC6F7CBF10}" type="pres">
      <dgm:prSet presAssocID="{96CD5661-FCB9-4C85-A712-65BEC7E8A6E7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61A5EB-8EA2-4A07-A877-5D0B7D571D71}" type="pres">
      <dgm:prSet presAssocID="{96CD5661-FCB9-4C85-A712-65BEC7E8A6E7}" presName="Plus" presStyleLbl="alignNode1" presStyleIdx="0" presStyleCnt="2"/>
      <dgm:spPr/>
    </dgm:pt>
    <dgm:pt modelId="{591E1DE8-9A16-410B-854E-342D48B5FE47}" type="pres">
      <dgm:prSet presAssocID="{96CD5661-FCB9-4C85-A712-65BEC7E8A6E7}" presName="Minus" presStyleLbl="alignNode1" presStyleIdx="1" presStyleCnt="2"/>
      <dgm:spPr/>
    </dgm:pt>
    <dgm:pt modelId="{FC917049-F144-4DF5-9D5E-773BF68C9077}" type="pres">
      <dgm:prSet presAssocID="{96CD5661-FCB9-4C85-A712-65BEC7E8A6E7}" presName="Divider" presStyleLbl="parChTrans1D1" presStyleIdx="0" presStyleCnt="1"/>
      <dgm:spPr/>
    </dgm:pt>
  </dgm:ptLst>
  <dgm:cxnLst>
    <dgm:cxn modelId="{E255FEAB-CEC4-4FF7-AA80-9329DFE091CE}" srcId="{96CD5661-FCB9-4C85-A712-65BEC7E8A6E7}" destId="{5635B1C6-4A19-4705-BC8D-30E5705D5A4D}" srcOrd="0" destOrd="0" parTransId="{0175FCF2-766D-4E98-8553-B72496224347}" sibTransId="{743E161C-8593-4CDB-9E25-0C20203A1042}"/>
    <dgm:cxn modelId="{77ECDDC4-AA47-44DE-9151-C9A9E0872465}" srcId="{C981F610-18E3-413C-80F0-979DD7B9E12D}" destId="{D2350588-4E97-495B-8414-BB1A7A22EAC9}" srcOrd="2" destOrd="0" parTransId="{BAE4567E-4F90-48D5-B547-F06B3C24187F}" sibTransId="{D5CDD24A-376F-4537-BC46-F3DC8E816EB5}"/>
    <dgm:cxn modelId="{C3FF388F-8DF9-4363-8D75-449DB366E5ED}" type="presOf" srcId="{FF548DE4-42CF-4067-952C-6A27259050FD}" destId="{23E6785B-13E0-4E18-B722-F5CC6F7CBF10}" srcOrd="0" destOrd="1" presId="urn:microsoft.com/office/officeart/2009/3/layout/PlusandMinus"/>
    <dgm:cxn modelId="{5DA1314D-9CFD-482D-BF10-425459B576FC}" type="presOf" srcId="{92CF17C5-CD04-45CD-87AF-A9AA6862AC42}" destId="{9C90ADCC-88C9-47DD-89CE-25BD3C029305}" srcOrd="0" destOrd="4" presId="urn:microsoft.com/office/officeart/2009/3/layout/PlusandMinus"/>
    <dgm:cxn modelId="{46A718CE-BE91-445F-A07A-D87FBDFB7B89}" type="presOf" srcId="{CA7BA9D6-3AB3-49B8-954A-E6D776DB8E7E}" destId="{9C90ADCC-88C9-47DD-89CE-25BD3C029305}" srcOrd="0" destOrd="3" presId="urn:microsoft.com/office/officeart/2009/3/layout/PlusandMinus"/>
    <dgm:cxn modelId="{AF59851D-F27D-4D61-B328-664B4E6B4C83}" type="presOf" srcId="{C981F610-18E3-413C-80F0-979DD7B9E12D}" destId="{23E6785B-13E0-4E18-B722-F5CC6F7CBF10}" srcOrd="0" destOrd="0" presId="urn:microsoft.com/office/officeart/2009/3/layout/PlusandMinus"/>
    <dgm:cxn modelId="{A410D88E-77CD-44E0-AA9A-6C714668D8F4}" srcId="{C981F610-18E3-413C-80F0-979DD7B9E12D}" destId="{7C106EDD-3ACA-4B5B-904C-4814D4C43CC1}" srcOrd="1" destOrd="0" parTransId="{0FC2779E-C692-4322-A16E-9C8441B3A81D}" sibTransId="{8ED4F97F-BDCB-4C7E-8677-5B7E77BB96EB}"/>
    <dgm:cxn modelId="{FE643F8B-5BB7-4C2C-8985-0C69A5842D99}" type="presOf" srcId="{5635B1C6-4A19-4705-BC8D-30E5705D5A4D}" destId="{9C90ADCC-88C9-47DD-89CE-25BD3C029305}" srcOrd="0" destOrd="0" presId="urn:microsoft.com/office/officeart/2009/3/layout/PlusandMinus"/>
    <dgm:cxn modelId="{A0D34AAE-0BB5-4AD3-8D09-1D6889000049}" srcId="{5635B1C6-4A19-4705-BC8D-30E5705D5A4D}" destId="{2DD8A2DB-55A8-4D46-A278-F7EFE85954F5}" srcOrd="1" destOrd="0" parTransId="{E691B79A-6682-4277-8CF4-7DC0104DD6A9}" sibTransId="{D4C44D4D-F159-4A00-87AE-FF6FBB26D613}"/>
    <dgm:cxn modelId="{A6079CD6-C367-4EF1-8446-D019A0F470AA}" srcId="{96CD5661-FCB9-4C85-A712-65BEC7E8A6E7}" destId="{C981F610-18E3-413C-80F0-979DD7B9E12D}" srcOrd="1" destOrd="0" parTransId="{73E52865-ACEE-49A0-B61C-071348D94BE1}" sibTransId="{8B831E22-B2A8-456F-9175-3F9EF3F0F33C}"/>
    <dgm:cxn modelId="{ED7D425B-B2D0-4415-B5F0-DEF96A7DE08A}" type="presOf" srcId="{96CD5661-FCB9-4C85-A712-65BEC7E8A6E7}" destId="{182B0E27-52E4-4A25-90A7-8B56D2967EFB}" srcOrd="0" destOrd="0" presId="urn:microsoft.com/office/officeart/2009/3/layout/PlusandMinus"/>
    <dgm:cxn modelId="{7FC431BB-3404-45CF-A617-CC9DB80FAF9D}" srcId="{5635B1C6-4A19-4705-BC8D-30E5705D5A4D}" destId="{92CF17C5-CD04-45CD-87AF-A9AA6862AC42}" srcOrd="3" destOrd="0" parTransId="{93DC56D3-A565-4A11-8BAB-8EBFDF0599D8}" sibTransId="{95647B68-B1E6-43B5-864E-4E0A6F1C202C}"/>
    <dgm:cxn modelId="{1C956E89-5C23-468C-82F3-8F234CB755DA}" srcId="{5635B1C6-4A19-4705-BC8D-30E5705D5A4D}" destId="{CA7BA9D6-3AB3-49B8-954A-E6D776DB8E7E}" srcOrd="2" destOrd="0" parTransId="{A0028B37-0043-4E46-82BF-B420F7DE44EB}" sibTransId="{403A696C-6941-4147-B33A-7C3760308671}"/>
    <dgm:cxn modelId="{509F71DB-7666-46E4-9E68-F36285D8ABB6}" type="presOf" srcId="{C4F9DD95-6E20-4F4A-9D88-74252C1A657A}" destId="{9C90ADCC-88C9-47DD-89CE-25BD3C029305}" srcOrd="0" destOrd="1" presId="urn:microsoft.com/office/officeart/2009/3/layout/PlusandMinus"/>
    <dgm:cxn modelId="{FED21D23-B332-465D-A49B-9385093D6385}" srcId="{C981F610-18E3-413C-80F0-979DD7B9E12D}" destId="{FF548DE4-42CF-4067-952C-6A27259050FD}" srcOrd="0" destOrd="0" parTransId="{30A47692-5B5A-4B24-9FDB-74EFBED2BA5A}" sibTransId="{952A7ED1-4B58-4014-807B-C4D4E560811A}"/>
    <dgm:cxn modelId="{ECA47376-0C0B-4DD0-A079-F01CBDF3D734}" srcId="{5635B1C6-4A19-4705-BC8D-30E5705D5A4D}" destId="{C4F9DD95-6E20-4F4A-9D88-74252C1A657A}" srcOrd="0" destOrd="0" parTransId="{49F376D9-23A8-4292-9448-B5C816FF3E02}" sibTransId="{1F1299B2-FD7C-4C86-BDC8-8FA08A466466}"/>
    <dgm:cxn modelId="{26CE516E-9D25-4030-B0D4-0E0D51E62933}" type="presOf" srcId="{2DD8A2DB-55A8-4D46-A278-F7EFE85954F5}" destId="{9C90ADCC-88C9-47DD-89CE-25BD3C029305}" srcOrd="0" destOrd="2" presId="urn:microsoft.com/office/officeart/2009/3/layout/PlusandMinus"/>
    <dgm:cxn modelId="{1265AB50-62CF-4EB6-A713-045570BC5E06}" type="presOf" srcId="{D2350588-4E97-495B-8414-BB1A7A22EAC9}" destId="{23E6785B-13E0-4E18-B722-F5CC6F7CBF10}" srcOrd="0" destOrd="3" presId="urn:microsoft.com/office/officeart/2009/3/layout/PlusandMinus"/>
    <dgm:cxn modelId="{CEA62C26-8DC9-46C9-BA82-E61243E17336}" type="presOf" srcId="{7C106EDD-3ACA-4B5B-904C-4814D4C43CC1}" destId="{23E6785B-13E0-4E18-B722-F5CC6F7CBF10}" srcOrd="0" destOrd="2" presId="urn:microsoft.com/office/officeart/2009/3/layout/PlusandMinus"/>
    <dgm:cxn modelId="{71F4C695-1E6A-4606-A4A8-74418279ADE6}" type="presParOf" srcId="{182B0E27-52E4-4A25-90A7-8B56D2967EFB}" destId="{C103C7A9-604A-479C-9876-8AFF2BE514F3}" srcOrd="0" destOrd="0" presId="urn:microsoft.com/office/officeart/2009/3/layout/PlusandMinus"/>
    <dgm:cxn modelId="{C32E950D-13D8-413B-B77F-06F47FBB728C}" type="presParOf" srcId="{182B0E27-52E4-4A25-90A7-8B56D2967EFB}" destId="{9C90ADCC-88C9-47DD-89CE-25BD3C029305}" srcOrd="1" destOrd="0" presId="urn:microsoft.com/office/officeart/2009/3/layout/PlusandMinus"/>
    <dgm:cxn modelId="{132E8C9B-79A7-4180-88C8-CC2791AA1127}" type="presParOf" srcId="{182B0E27-52E4-4A25-90A7-8B56D2967EFB}" destId="{23E6785B-13E0-4E18-B722-F5CC6F7CBF10}" srcOrd="2" destOrd="0" presId="urn:microsoft.com/office/officeart/2009/3/layout/PlusandMinus"/>
    <dgm:cxn modelId="{435127DB-C707-44A3-87BF-845403BF6935}" type="presParOf" srcId="{182B0E27-52E4-4A25-90A7-8B56D2967EFB}" destId="{9B61A5EB-8EA2-4A07-A877-5D0B7D571D71}" srcOrd="3" destOrd="0" presId="urn:microsoft.com/office/officeart/2009/3/layout/PlusandMinus"/>
    <dgm:cxn modelId="{4E98FCEC-85FA-4160-89EA-D81D550168AF}" type="presParOf" srcId="{182B0E27-52E4-4A25-90A7-8B56D2967EFB}" destId="{591E1DE8-9A16-410B-854E-342D48B5FE47}" srcOrd="4" destOrd="0" presId="urn:microsoft.com/office/officeart/2009/3/layout/PlusandMinus"/>
    <dgm:cxn modelId="{F85B0392-79C9-49C2-8447-FF5AAB5A491A}" type="presParOf" srcId="{182B0E27-52E4-4A25-90A7-8B56D2967EFB}" destId="{FC917049-F144-4DF5-9D5E-773BF68C9077}" srcOrd="5" destOrd="0" presId="urn:microsoft.com/office/officeart/2009/3/layout/PlusandMinu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CD5661-FCB9-4C85-A712-65BEC7E8A6E7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5635B1C6-4A19-4705-BC8D-30E5705D5A4D}">
      <dgm:prSet phldrT="[Текст]"/>
      <dgm:spPr/>
      <dgm:t>
        <a:bodyPr/>
        <a:lstStyle/>
        <a:p>
          <a:r>
            <a:rPr lang="ru-RU" dirty="0"/>
            <a:t>Неуправляемые ФР</a:t>
          </a:r>
        </a:p>
      </dgm:t>
    </dgm:pt>
    <dgm:pt modelId="{0175FCF2-766D-4E98-8553-B72496224347}" type="parTrans" cxnId="{E255FEAB-CEC4-4FF7-AA80-9329DFE091CE}">
      <dgm:prSet/>
      <dgm:spPr/>
      <dgm:t>
        <a:bodyPr/>
        <a:lstStyle/>
        <a:p>
          <a:endParaRPr lang="ru-RU"/>
        </a:p>
      </dgm:t>
    </dgm:pt>
    <dgm:pt modelId="{743E161C-8593-4CDB-9E25-0C20203A1042}" type="sibTrans" cxnId="{E255FEAB-CEC4-4FF7-AA80-9329DFE091CE}">
      <dgm:prSet/>
      <dgm:spPr/>
      <dgm:t>
        <a:bodyPr/>
        <a:lstStyle/>
        <a:p>
          <a:endParaRPr lang="ru-RU"/>
        </a:p>
      </dgm:t>
    </dgm:pt>
    <dgm:pt modelId="{92CF17C5-CD04-45CD-87AF-A9AA6862AC42}">
      <dgm:prSet phldrT="[Текст]"/>
      <dgm:spPr/>
      <dgm:t>
        <a:bodyPr/>
        <a:lstStyle/>
        <a:p>
          <a:r>
            <a:rPr lang="ru-RU" dirty="0"/>
            <a:t>Экология/климат</a:t>
          </a:r>
        </a:p>
      </dgm:t>
    </dgm:pt>
    <dgm:pt modelId="{93DC56D3-A565-4A11-8BAB-8EBFDF0599D8}" type="parTrans" cxnId="{7FC431BB-3404-45CF-A617-CC9DB80FAF9D}">
      <dgm:prSet/>
      <dgm:spPr/>
      <dgm:t>
        <a:bodyPr/>
        <a:lstStyle/>
        <a:p>
          <a:endParaRPr lang="ru-RU"/>
        </a:p>
      </dgm:t>
    </dgm:pt>
    <dgm:pt modelId="{95647B68-B1E6-43B5-864E-4E0A6F1C202C}" type="sibTrans" cxnId="{7FC431BB-3404-45CF-A617-CC9DB80FAF9D}">
      <dgm:prSet/>
      <dgm:spPr/>
      <dgm:t>
        <a:bodyPr/>
        <a:lstStyle/>
        <a:p>
          <a:endParaRPr lang="ru-RU"/>
        </a:p>
      </dgm:t>
    </dgm:pt>
    <dgm:pt modelId="{CD2598D6-A1BE-4748-A016-92CE8D13B30D}">
      <dgm:prSet phldrT="[Текст]"/>
      <dgm:spPr/>
      <dgm:t>
        <a:bodyPr/>
        <a:lstStyle/>
        <a:p>
          <a:r>
            <a:rPr lang="ru-RU" dirty="0"/>
            <a:t>Производственный фактор</a:t>
          </a:r>
        </a:p>
      </dgm:t>
    </dgm:pt>
    <dgm:pt modelId="{3AC9CA2C-932E-4785-BA0B-1CB9A65617CF}" type="parTrans" cxnId="{ADCADC98-19BD-4DC9-B9BA-89DB551A4378}">
      <dgm:prSet/>
      <dgm:spPr/>
      <dgm:t>
        <a:bodyPr/>
        <a:lstStyle/>
        <a:p>
          <a:endParaRPr lang="ru-RU"/>
        </a:p>
      </dgm:t>
    </dgm:pt>
    <dgm:pt modelId="{03EA2CCC-2830-4A21-AA3E-AD2B4DBE379A}" type="sibTrans" cxnId="{ADCADC98-19BD-4DC9-B9BA-89DB551A4378}">
      <dgm:prSet/>
      <dgm:spPr/>
      <dgm:t>
        <a:bodyPr/>
        <a:lstStyle/>
        <a:p>
          <a:endParaRPr lang="ru-RU"/>
        </a:p>
      </dgm:t>
    </dgm:pt>
    <dgm:pt modelId="{899E7437-84C6-499D-8EF2-883B663DF9B7}">
      <dgm:prSet phldrT="[Текст]"/>
      <dgm:spPr/>
      <dgm:t>
        <a:bodyPr/>
        <a:lstStyle/>
        <a:p>
          <a:r>
            <a:rPr lang="ru-RU" dirty="0"/>
            <a:t>Лечение и профилактика заболеваний, </a:t>
          </a:r>
          <a:r>
            <a:rPr lang="ru-RU" dirty="0" err="1"/>
            <a:t>диспасерное</a:t>
          </a:r>
          <a:r>
            <a:rPr lang="ru-RU" dirty="0"/>
            <a:t> наблюдение</a:t>
          </a:r>
        </a:p>
      </dgm:t>
    </dgm:pt>
    <dgm:pt modelId="{9C9BC0A1-1F8E-4498-B154-6BF071A75DEA}" type="parTrans" cxnId="{23D0F1B4-2DEB-44B3-A683-87493AC6B3C7}">
      <dgm:prSet/>
      <dgm:spPr/>
      <dgm:t>
        <a:bodyPr/>
        <a:lstStyle/>
        <a:p>
          <a:endParaRPr lang="ru-RU"/>
        </a:p>
      </dgm:t>
    </dgm:pt>
    <dgm:pt modelId="{564891B0-0EDA-4EC5-8E69-95E97D56B7E4}" type="sibTrans" cxnId="{23D0F1B4-2DEB-44B3-A683-87493AC6B3C7}">
      <dgm:prSet/>
      <dgm:spPr/>
      <dgm:t>
        <a:bodyPr/>
        <a:lstStyle/>
        <a:p>
          <a:endParaRPr lang="ru-RU"/>
        </a:p>
      </dgm:t>
    </dgm:pt>
    <dgm:pt modelId="{B70057A2-C94D-464A-B38E-44C5FD47F755}">
      <dgm:prSet phldrT="[Текст]"/>
      <dgm:spPr/>
      <dgm:t>
        <a:bodyPr/>
        <a:lstStyle/>
        <a:p>
          <a:r>
            <a:rPr lang="ru-RU" dirty="0"/>
            <a:t>Просто знать, соблюдать меры по ранней диагностике</a:t>
          </a:r>
        </a:p>
      </dgm:t>
    </dgm:pt>
    <dgm:pt modelId="{BDC320C6-85D7-4404-BE46-385713A9EE76}" type="parTrans" cxnId="{ED7B286C-8F65-411C-8D4E-029DCB19B0B5}">
      <dgm:prSet/>
      <dgm:spPr/>
      <dgm:t>
        <a:bodyPr/>
        <a:lstStyle/>
        <a:p>
          <a:endParaRPr lang="ru-RU"/>
        </a:p>
      </dgm:t>
    </dgm:pt>
    <dgm:pt modelId="{F1C23A26-23CF-4227-A871-5937ED9A5219}" type="sibTrans" cxnId="{ED7B286C-8F65-411C-8D4E-029DCB19B0B5}">
      <dgm:prSet/>
      <dgm:spPr/>
      <dgm:t>
        <a:bodyPr/>
        <a:lstStyle/>
        <a:p>
          <a:endParaRPr lang="ru-RU"/>
        </a:p>
      </dgm:t>
    </dgm:pt>
    <dgm:pt modelId="{DF605FFE-48C7-4341-8CF3-0736E55B1BE8}">
      <dgm:prSet phldrT="[Текст]"/>
      <dgm:spPr/>
      <dgm:t>
        <a:bodyPr/>
        <a:lstStyle/>
        <a:p>
          <a:r>
            <a:rPr lang="ru-RU"/>
            <a:t>Управляемые ФР</a:t>
          </a:r>
        </a:p>
      </dgm:t>
    </dgm:pt>
    <dgm:pt modelId="{C84F0425-9B6D-4B0D-BA6A-DEF9959727C4}" type="parTrans" cxnId="{52B36742-E8C7-4969-9060-632D41A9653D}">
      <dgm:prSet/>
      <dgm:spPr/>
      <dgm:t>
        <a:bodyPr/>
        <a:lstStyle/>
        <a:p>
          <a:endParaRPr lang="ru-RU"/>
        </a:p>
      </dgm:t>
    </dgm:pt>
    <dgm:pt modelId="{D233D164-AC83-4CA2-B486-3B99B35B2965}" type="sibTrans" cxnId="{52B36742-E8C7-4969-9060-632D41A9653D}">
      <dgm:prSet/>
      <dgm:spPr/>
      <dgm:t>
        <a:bodyPr/>
        <a:lstStyle/>
        <a:p>
          <a:endParaRPr lang="ru-RU"/>
        </a:p>
      </dgm:t>
    </dgm:pt>
    <dgm:pt modelId="{EF9DF446-DE60-4822-B14B-032056DA3D30}" type="pres">
      <dgm:prSet presAssocID="{96CD5661-FCB9-4C85-A712-65BEC7E8A6E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555B09C-35B5-4386-AAA0-32DD7534774B}" type="pres">
      <dgm:prSet presAssocID="{5635B1C6-4A19-4705-BC8D-30E5705D5A4D}" presName="hierRoot1" presStyleCnt="0">
        <dgm:presLayoutVars>
          <dgm:hierBranch val="init"/>
        </dgm:presLayoutVars>
      </dgm:prSet>
      <dgm:spPr/>
    </dgm:pt>
    <dgm:pt modelId="{AB99AEA0-A9C1-4B98-AC9B-95D6DBA7A561}" type="pres">
      <dgm:prSet presAssocID="{5635B1C6-4A19-4705-BC8D-30E5705D5A4D}" presName="rootComposite1" presStyleCnt="0"/>
      <dgm:spPr/>
    </dgm:pt>
    <dgm:pt modelId="{B3315C10-4330-4763-9A13-4F2CC2901243}" type="pres">
      <dgm:prSet presAssocID="{5635B1C6-4A19-4705-BC8D-30E5705D5A4D}" presName="rootText1" presStyleLbl="node0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1E4314B-A278-4C83-A1E6-F6EB2D36E7F1}" type="pres">
      <dgm:prSet presAssocID="{5635B1C6-4A19-4705-BC8D-30E5705D5A4D}" presName="rootConnector1" presStyleLbl="node1" presStyleIdx="0" presStyleCnt="0"/>
      <dgm:spPr/>
      <dgm:t>
        <a:bodyPr/>
        <a:lstStyle/>
        <a:p>
          <a:endParaRPr lang="ru-RU"/>
        </a:p>
      </dgm:t>
    </dgm:pt>
    <dgm:pt modelId="{FF012180-7462-4FE7-A69E-FD6CA4DFC0C7}" type="pres">
      <dgm:prSet presAssocID="{5635B1C6-4A19-4705-BC8D-30E5705D5A4D}" presName="hierChild2" presStyleCnt="0"/>
      <dgm:spPr/>
    </dgm:pt>
    <dgm:pt modelId="{C24915BA-0701-4955-BB19-98793D8573F0}" type="pres">
      <dgm:prSet presAssocID="{BDC320C6-85D7-4404-BE46-385713A9EE76}" presName="Name64" presStyleLbl="parChTrans1D2" presStyleIdx="0" presStyleCnt="4"/>
      <dgm:spPr/>
      <dgm:t>
        <a:bodyPr/>
        <a:lstStyle/>
        <a:p>
          <a:endParaRPr lang="ru-RU"/>
        </a:p>
      </dgm:t>
    </dgm:pt>
    <dgm:pt modelId="{E29F5ACE-528C-4206-990D-E1561D4EB1D7}" type="pres">
      <dgm:prSet presAssocID="{B70057A2-C94D-464A-B38E-44C5FD47F755}" presName="hierRoot2" presStyleCnt="0">
        <dgm:presLayoutVars>
          <dgm:hierBranch val="init"/>
        </dgm:presLayoutVars>
      </dgm:prSet>
      <dgm:spPr/>
    </dgm:pt>
    <dgm:pt modelId="{347FAB63-D3D8-489C-B3B8-357D5F8CAE54}" type="pres">
      <dgm:prSet presAssocID="{B70057A2-C94D-464A-B38E-44C5FD47F755}" presName="rootComposite" presStyleCnt="0"/>
      <dgm:spPr/>
    </dgm:pt>
    <dgm:pt modelId="{81B3BE4A-73E6-4563-B877-079DFD9CA760}" type="pres">
      <dgm:prSet presAssocID="{B70057A2-C94D-464A-B38E-44C5FD47F755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A08BE4-5073-469F-A3F8-1C8DBE0202BC}" type="pres">
      <dgm:prSet presAssocID="{B70057A2-C94D-464A-B38E-44C5FD47F755}" presName="rootConnector" presStyleLbl="node2" presStyleIdx="0" presStyleCnt="4"/>
      <dgm:spPr/>
      <dgm:t>
        <a:bodyPr/>
        <a:lstStyle/>
        <a:p>
          <a:endParaRPr lang="ru-RU"/>
        </a:p>
      </dgm:t>
    </dgm:pt>
    <dgm:pt modelId="{B39CFDEE-0065-41DF-A39D-3B06177BA46E}" type="pres">
      <dgm:prSet presAssocID="{B70057A2-C94D-464A-B38E-44C5FD47F755}" presName="hierChild4" presStyleCnt="0"/>
      <dgm:spPr/>
    </dgm:pt>
    <dgm:pt modelId="{D6544F0B-5D7A-41BC-BEA9-6AEAD941FA9E}" type="pres">
      <dgm:prSet presAssocID="{B70057A2-C94D-464A-B38E-44C5FD47F755}" presName="hierChild5" presStyleCnt="0"/>
      <dgm:spPr/>
    </dgm:pt>
    <dgm:pt modelId="{858CF21B-4408-4236-9C08-1CF4515E21E9}" type="pres">
      <dgm:prSet presAssocID="{5635B1C6-4A19-4705-BC8D-30E5705D5A4D}" presName="hierChild3" presStyleCnt="0"/>
      <dgm:spPr/>
    </dgm:pt>
    <dgm:pt modelId="{1B6B9274-9B4C-4339-8434-AE05729CC883}" type="pres">
      <dgm:prSet presAssocID="{DF605FFE-48C7-4341-8CF3-0736E55B1BE8}" presName="hierRoot1" presStyleCnt="0">
        <dgm:presLayoutVars>
          <dgm:hierBranch val="init"/>
        </dgm:presLayoutVars>
      </dgm:prSet>
      <dgm:spPr/>
    </dgm:pt>
    <dgm:pt modelId="{541CF522-F203-4389-BFCB-ACBE33EC5D28}" type="pres">
      <dgm:prSet presAssocID="{DF605FFE-48C7-4341-8CF3-0736E55B1BE8}" presName="rootComposite1" presStyleCnt="0"/>
      <dgm:spPr/>
    </dgm:pt>
    <dgm:pt modelId="{FDBDD5E9-1834-4FAD-8F52-01EE1B4C2B9B}" type="pres">
      <dgm:prSet presAssocID="{DF605FFE-48C7-4341-8CF3-0736E55B1BE8}" presName="rootText1" presStyleLbl="node0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2EB9B7-C196-48C9-A78A-871219E0D6C2}" type="pres">
      <dgm:prSet presAssocID="{DF605FFE-48C7-4341-8CF3-0736E55B1BE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B25BCF6-B112-47A2-9E44-8FD0678EFFD7}" type="pres">
      <dgm:prSet presAssocID="{DF605FFE-48C7-4341-8CF3-0736E55B1BE8}" presName="hierChild2" presStyleCnt="0"/>
      <dgm:spPr/>
    </dgm:pt>
    <dgm:pt modelId="{3C36527A-7D70-429B-AED3-98E249C87918}" type="pres">
      <dgm:prSet presAssocID="{93DC56D3-A565-4A11-8BAB-8EBFDF0599D8}" presName="Name64" presStyleLbl="parChTrans1D2" presStyleIdx="1" presStyleCnt="4"/>
      <dgm:spPr/>
      <dgm:t>
        <a:bodyPr/>
        <a:lstStyle/>
        <a:p>
          <a:endParaRPr lang="ru-RU"/>
        </a:p>
      </dgm:t>
    </dgm:pt>
    <dgm:pt modelId="{0A702FE4-B8C7-47ED-93DF-5760CD61DBD9}" type="pres">
      <dgm:prSet presAssocID="{92CF17C5-CD04-45CD-87AF-A9AA6862AC42}" presName="hierRoot2" presStyleCnt="0">
        <dgm:presLayoutVars>
          <dgm:hierBranch val="init"/>
        </dgm:presLayoutVars>
      </dgm:prSet>
      <dgm:spPr/>
    </dgm:pt>
    <dgm:pt modelId="{A848D239-F95B-4693-B85B-05D08C146F6C}" type="pres">
      <dgm:prSet presAssocID="{92CF17C5-CD04-45CD-87AF-A9AA6862AC42}" presName="rootComposite" presStyleCnt="0"/>
      <dgm:spPr/>
    </dgm:pt>
    <dgm:pt modelId="{9DEA4C61-EEA0-4601-A640-029D1C33114C}" type="pres">
      <dgm:prSet presAssocID="{92CF17C5-CD04-45CD-87AF-A9AA6862AC42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99EF3A1-0140-4A7A-8AB8-DC8D77DD7F81}" type="pres">
      <dgm:prSet presAssocID="{92CF17C5-CD04-45CD-87AF-A9AA6862AC42}" presName="rootConnector" presStyleLbl="node2" presStyleIdx="1" presStyleCnt="4"/>
      <dgm:spPr/>
      <dgm:t>
        <a:bodyPr/>
        <a:lstStyle/>
        <a:p>
          <a:endParaRPr lang="ru-RU"/>
        </a:p>
      </dgm:t>
    </dgm:pt>
    <dgm:pt modelId="{98254707-8502-4988-ADDC-1ABEE536A758}" type="pres">
      <dgm:prSet presAssocID="{92CF17C5-CD04-45CD-87AF-A9AA6862AC42}" presName="hierChild4" presStyleCnt="0"/>
      <dgm:spPr/>
    </dgm:pt>
    <dgm:pt modelId="{41E1F57D-9C77-404E-A140-D238BE5237EC}" type="pres">
      <dgm:prSet presAssocID="{92CF17C5-CD04-45CD-87AF-A9AA6862AC42}" presName="hierChild5" presStyleCnt="0"/>
      <dgm:spPr/>
    </dgm:pt>
    <dgm:pt modelId="{98D8477B-F183-475F-840C-5E6E4112EC87}" type="pres">
      <dgm:prSet presAssocID="{3AC9CA2C-932E-4785-BA0B-1CB9A65617CF}" presName="Name64" presStyleLbl="parChTrans1D2" presStyleIdx="2" presStyleCnt="4"/>
      <dgm:spPr/>
      <dgm:t>
        <a:bodyPr/>
        <a:lstStyle/>
        <a:p>
          <a:endParaRPr lang="ru-RU"/>
        </a:p>
      </dgm:t>
    </dgm:pt>
    <dgm:pt modelId="{3C67BB6E-1810-41BE-8CA6-3E6C4412E5E6}" type="pres">
      <dgm:prSet presAssocID="{CD2598D6-A1BE-4748-A016-92CE8D13B30D}" presName="hierRoot2" presStyleCnt="0">
        <dgm:presLayoutVars>
          <dgm:hierBranch val="init"/>
        </dgm:presLayoutVars>
      </dgm:prSet>
      <dgm:spPr/>
    </dgm:pt>
    <dgm:pt modelId="{AB552FE2-AFFC-4DB6-8EDE-43EFAF47203A}" type="pres">
      <dgm:prSet presAssocID="{CD2598D6-A1BE-4748-A016-92CE8D13B30D}" presName="rootComposite" presStyleCnt="0"/>
      <dgm:spPr/>
    </dgm:pt>
    <dgm:pt modelId="{EC3E8F6D-1F1B-4187-BE7E-3C6DD753CFD3}" type="pres">
      <dgm:prSet presAssocID="{CD2598D6-A1BE-4748-A016-92CE8D13B30D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A6A4B0A-B0FA-49D3-991F-275A7E840B2D}" type="pres">
      <dgm:prSet presAssocID="{CD2598D6-A1BE-4748-A016-92CE8D13B30D}" presName="rootConnector" presStyleLbl="node2" presStyleIdx="2" presStyleCnt="4"/>
      <dgm:spPr/>
      <dgm:t>
        <a:bodyPr/>
        <a:lstStyle/>
        <a:p>
          <a:endParaRPr lang="ru-RU"/>
        </a:p>
      </dgm:t>
    </dgm:pt>
    <dgm:pt modelId="{C25A382E-2EC7-4C5C-97FF-C6C1BB3DE668}" type="pres">
      <dgm:prSet presAssocID="{CD2598D6-A1BE-4748-A016-92CE8D13B30D}" presName="hierChild4" presStyleCnt="0"/>
      <dgm:spPr/>
    </dgm:pt>
    <dgm:pt modelId="{A6C6751A-DBD4-468D-9245-873DDA566B92}" type="pres">
      <dgm:prSet presAssocID="{CD2598D6-A1BE-4748-A016-92CE8D13B30D}" presName="hierChild5" presStyleCnt="0"/>
      <dgm:spPr/>
    </dgm:pt>
    <dgm:pt modelId="{9BB7ADF5-35F1-4C16-96C0-FE730A033B3A}" type="pres">
      <dgm:prSet presAssocID="{9C9BC0A1-1F8E-4498-B154-6BF071A75DEA}" presName="Name64" presStyleLbl="parChTrans1D2" presStyleIdx="3" presStyleCnt="4"/>
      <dgm:spPr/>
      <dgm:t>
        <a:bodyPr/>
        <a:lstStyle/>
        <a:p>
          <a:endParaRPr lang="ru-RU"/>
        </a:p>
      </dgm:t>
    </dgm:pt>
    <dgm:pt modelId="{B8A62F91-BB00-4C94-9A82-95C301D3DBD2}" type="pres">
      <dgm:prSet presAssocID="{899E7437-84C6-499D-8EF2-883B663DF9B7}" presName="hierRoot2" presStyleCnt="0">
        <dgm:presLayoutVars>
          <dgm:hierBranch val="init"/>
        </dgm:presLayoutVars>
      </dgm:prSet>
      <dgm:spPr/>
    </dgm:pt>
    <dgm:pt modelId="{4C6B9F86-53FE-4876-AF74-181D8129A40D}" type="pres">
      <dgm:prSet presAssocID="{899E7437-84C6-499D-8EF2-883B663DF9B7}" presName="rootComposite" presStyleCnt="0"/>
      <dgm:spPr/>
    </dgm:pt>
    <dgm:pt modelId="{EB08D04A-2827-43CB-8E4F-058FE5372AD8}" type="pres">
      <dgm:prSet presAssocID="{899E7437-84C6-499D-8EF2-883B663DF9B7}" presName="rootText" presStyleLbl="node2" presStyleIdx="3" presStyleCnt="4" custScaleY="23760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F89573C-59FD-4F49-853D-D841968822E8}" type="pres">
      <dgm:prSet presAssocID="{899E7437-84C6-499D-8EF2-883B663DF9B7}" presName="rootConnector" presStyleLbl="node2" presStyleIdx="3" presStyleCnt="4"/>
      <dgm:spPr/>
      <dgm:t>
        <a:bodyPr/>
        <a:lstStyle/>
        <a:p>
          <a:endParaRPr lang="ru-RU"/>
        </a:p>
      </dgm:t>
    </dgm:pt>
    <dgm:pt modelId="{FB20661A-816E-4EE7-8BE5-C79E501407D6}" type="pres">
      <dgm:prSet presAssocID="{899E7437-84C6-499D-8EF2-883B663DF9B7}" presName="hierChild4" presStyleCnt="0"/>
      <dgm:spPr/>
    </dgm:pt>
    <dgm:pt modelId="{E01DC818-386B-4173-AA31-AC8B5CCBA1D4}" type="pres">
      <dgm:prSet presAssocID="{899E7437-84C6-499D-8EF2-883B663DF9B7}" presName="hierChild5" presStyleCnt="0"/>
      <dgm:spPr/>
    </dgm:pt>
    <dgm:pt modelId="{14D55E50-4398-4D13-AF32-DBD0B6863F09}" type="pres">
      <dgm:prSet presAssocID="{DF605FFE-48C7-4341-8CF3-0736E55B1BE8}" presName="hierChild3" presStyleCnt="0"/>
      <dgm:spPr/>
    </dgm:pt>
  </dgm:ptLst>
  <dgm:cxnLst>
    <dgm:cxn modelId="{202C4F32-CBBA-4DDA-9AD5-AFDD32A601EF}" type="presOf" srcId="{3AC9CA2C-932E-4785-BA0B-1CB9A65617CF}" destId="{98D8477B-F183-475F-840C-5E6E4112EC87}" srcOrd="0" destOrd="0" presId="urn:microsoft.com/office/officeart/2009/3/layout/HorizontalOrganizationChart"/>
    <dgm:cxn modelId="{56B95CB3-DDA1-4367-A2F4-A628091B562E}" type="presOf" srcId="{92CF17C5-CD04-45CD-87AF-A9AA6862AC42}" destId="{799EF3A1-0140-4A7A-8AB8-DC8D77DD7F81}" srcOrd="1" destOrd="0" presId="urn:microsoft.com/office/officeart/2009/3/layout/HorizontalOrganizationChart"/>
    <dgm:cxn modelId="{C97B725E-E981-48BB-B213-400B8FF26BE1}" type="presOf" srcId="{B70057A2-C94D-464A-B38E-44C5FD47F755}" destId="{93A08BE4-5073-469F-A3F8-1C8DBE0202BC}" srcOrd="1" destOrd="0" presId="urn:microsoft.com/office/officeart/2009/3/layout/HorizontalOrganizationChart"/>
    <dgm:cxn modelId="{DE978F88-D9AA-4580-A221-05F22EDA0303}" type="presOf" srcId="{96CD5661-FCB9-4C85-A712-65BEC7E8A6E7}" destId="{EF9DF446-DE60-4822-B14B-032056DA3D30}" srcOrd="0" destOrd="0" presId="urn:microsoft.com/office/officeart/2009/3/layout/HorizontalOrganizationChart"/>
    <dgm:cxn modelId="{ADCADC98-19BD-4DC9-B9BA-89DB551A4378}" srcId="{DF605FFE-48C7-4341-8CF3-0736E55B1BE8}" destId="{CD2598D6-A1BE-4748-A016-92CE8D13B30D}" srcOrd="1" destOrd="0" parTransId="{3AC9CA2C-932E-4785-BA0B-1CB9A65617CF}" sibTransId="{03EA2CCC-2830-4A21-AA3E-AD2B4DBE379A}"/>
    <dgm:cxn modelId="{3BB29C10-51E5-4477-AF38-14004B68DECB}" type="presOf" srcId="{DF605FFE-48C7-4341-8CF3-0736E55B1BE8}" destId="{FDBDD5E9-1834-4FAD-8F52-01EE1B4C2B9B}" srcOrd="0" destOrd="0" presId="urn:microsoft.com/office/officeart/2009/3/layout/HorizontalOrganizationChart"/>
    <dgm:cxn modelId="{F628CCA3-82D8-4F40-812F-AB738C0B9B05}" type="presOf" srcId="{CD2598D6-A1BE-4748-A016-92CE8D13B30D}" destId="{EC3E8F6D-1F1B-4187-BE7E-3C6DD753CFD3}" srcOrd="0" destOrd="0" presId="urn:microsoft.com/office/officeart/2009/3/layout/HorizontalOrganizationChart"/>
    <dgm:cxn modelId="{B32CE01F-6794-4D2C-9E57-CAD9DDCA56EC}" type="presOf" srcId="{9C9BC0A1-1F8E-4498-B154-6BF071A75DEA}" destId="{9BB7ADF5-35F1-4C16-96C0-FE730A033B3A}" srcOrd="0" destOrd="0" presId="urn:microsoft.com/office/officeart/2009/3/layout/HorizontalOrganizationChart"/>
    <dgm:cxn modelId="{86BEDC36-8FB8-4F60-9EA9-F11ABC031BD0}" type="presOf" srcId="{DF605FFE-48C7-4341-8CF3-0736E55B1BE8}" destId="{E92EB9B7-C196-48C9-A78A-871219E0D6C2}" srcOrd="1" destOrd="0" presId="urn:microsoft.com/office/officeart/2009/3/layout/HorizontalOrganizationChart"/>
    <dgm:cxn modelId="{34F43FAE-C7BB-45C0-BA0C-EFD7355E0532}" type="presOf" srcId="{CD2598D6-A1BE-4748-A016-92CE8D13B30D}" destId="{0A6A4B0A-B0FA-49D3-991F-275A7E840B2D}" srcOrd="1" destOrd="0" presId="urn:microsoft.com/office/officeart/2009/3/layout/HorizontalOrganizationChart"/>
    <dgm:cxn modelId="{7FC431BB-3404-45CF-A617-CC9DB80FAF9D}" srcId="{DF605FFE-48C7-4341-8CF3-0736E55B1BE8}" destId="{92CF17C5-CD04-45CD-87AF-A9AA6862AC42}" srcOrd="0" destOrd="0" parTransId="{93DC56D3-A565-4A11-8BAB-8EBFDF0599D8}" sibTransId="{95647B68-B1E6-43B5-864E-4E0A6F1C202C}"/>
    <dgm:cxn modelId="{B49681D0-E28E-4FE6-9AEE-3931CD04730B}" type="presOf" srcId="{B70057A2-C94D-464A-B38E-44C5FD47F755}" destId="{81B3BE4A-73E6-4563-B877-079DFD9CA760}" srcOrd="0" destOrd="0" presId="urn:microsoft.com/office/officeart/2009/3/layout/HorizontalOrganizationChart"/>
    <dgm:cxn modelId="{E255FEAB-CEC4-4FF7-AA80-9329DFE091CE}" srcId="{96CD5661-FCB9-4C85-A712-65BEC7E8A6E7}" destId="{5635B1C6-4A19-4705-BC8D-30E5705D5A4D}" srcOrd="0" destOrd="0" parTransId="{0175FCF2-766D-4E98-8553-B72496224347}" sibTransId="{743E161C-8593-4CDB-9E25-0C20203A1042}"/>
    <dgm:cxn modelId="{2B0ACEE9-F6B7-4157-ABE9-E0D04988F2E3}" type="presOf" srcId="{92CF17C5-CD04-45CD-87AF-A9AA6862AC42}" destId="{9DEA4C61-EEA0-4601-A640-029D1C33114C}" srcOrd="0" destOrd="0" presId="urn:microsoft.com/office/officeart/2009/3/layout/HorizontalOrganizationChart"/>
    <dgm:cxn modelId="{87F655EA-B06E-46C0-B48E-8611EDF1C770}" type="presOf" srcId="{899E7437-84C6-499D-8EF2-883B663DF9B7}" destId="{DF89573C-59FD-4F49-853D-D841968822E8}" srcOrd="1" destOrd="0" presId="urn:microsoft.com/office/officeart/2009/3/layout/HorizontalOrganizationChart"/>
    <dgm:cxn modelId="{743BF07A-5959-42FA-A213-AF128128E349}" type="presOf" srcId="{5635B1C6-4A19-4705-BC8D-30E5705D5A4D}" destId="{B3315C10-4330-4763-9A13-4F2CC2901243}" srcOrd="0" destOrd="0" presId="urn:microsoft.com/office/officeart/2009/3/layout/HorizontalOrganizationChart"/>
    <dgm:cxn modelId="{103C8F5C-72F4-4EDA-95B7-905F5D6C44B8}" type="presOf" srcId="{899E7437-84C6-499D-8EF2-883B663DF9B7}" destId="{EB08D04A-2827-43CB-8E4F-058FE5372AD8}" srcOrd="0" destOrd="0" presId="urn:microsoft.com/office/officeart/2009/3/layout/HorizontalOrganizationChart"/>
    <dgm:cxn modelId="{1D88F390-C84C-438D-AE2C-E6D32646E2BE}" type="presOf" srcId="{5635B1C6-4A19-4705-BC8D-30E5705D5A4D}" destId="{41E4314B-A278-4C83-A1E6-F6EB2D36E7F1}" srcOrd="1" destOrd="0" presId="urn:microsoft.com/office/officeart/2009/3/layout/HorizontalOrganizationChart"/>
    <dgm:cxn modelId="{52B36742-E8C7-4969-9060-632D41A9653D}" srcId="{96CD5661-FCB9-4C85-A712-65BEC7E8A6E7}" destId="{DF605FFE-48C7-4341-8CF3-0736E55B1BE8}" srcOrd="1" destOrd="0" parTransId="{C84F0425-9B6D-4B0D-BA6A-DEF9959727C4}" sibTransId="{D233D164-AC83-4CA2-B486-3B99B35B2965}"/>
    <dgm:cxn modelId="{23D0F1B4-2DEB-44B3-A683-87493AC6B3C7}" srcId="{DF605FFE-48C7-4341-8CF3-0736E55B1BE8}" destId="{899E7437-84C6-499D-8EF2-883B663DF9B7}" srcOrd="2" destOrd="0" parTransId="{9C9BC0A1-1F8E-4498-B154-6BF071A75DEA}" sibTransId="{564891B0-0EDA-4EC5-8E69-95E97D56B7E4}"/>
    <dgm:cxn modelId="{36CA78FE-D335-44F1-AFB4-5B746D48DB8B}" type="presOf" srcId="{93DC56D3-A565-4A11-8BAB-8EBFDF0599D8}" destId="{3C36527A-7D70-429B-AED3-98E249C87918}" srcOrd="0" destOrd="0" presId="urn:microsoft.com/office/officeart/2009/3/layout/HorizontalOrganizationChart"/>
    <dgm:cxn modelId="{ED7B286C-8F65-411C-8D4E-029DCB19B0B5}" srcId="{5635B1C6-4A19-4705-BC8D-30E5705D5A4D}" destId="{B70057A2-C94D-464A-B38E-44C5FD47F755}" srcOrd="0" destOrd="0" parTransId="{BDC320C6-85D7-4404-BE46-385713A9EE76}" sibTransId="{F1C23A26-23CF-4227-A871-5937ED9A5219}"/>
    <dgm:cxn modelId="{4D236042-95B0-4969-9DEB-BC9613EBFEB6}" type="presOf" srcId="{BDC320C6-85D7-4404-BE46-385713A9EE76}" destId="{C24915BA-0701-4955-BB19-98793D8573F0}" srcOrd="0" destOrd="0" presId="urn:microsoft.com/office/officeart/2009/3/layout/HorizontalOrganizationChart"/>
    <dgm:cxn modelId="{5135FF1E-6AE4-484D-BDD1-F66146B62441}" type="presParOf" srcId="{EF9DF446-DE60-4822-B14B-032056DA3D30}" destId="{2555B09C-35B5-4386-AAA0-32DD7534774B}" srcOrd="0" destOrd="0" presId="urn:microsoft.com/office/officeart/2009/3/layout/HorizontalOrganizationChart"/>
    <dgm:cxn modelId="{3EFC0C6D-3834-45C8-B73E-370B7CCF4CBA}" type="presParOf" srcId="{2555B09C-35B5-4386-AAA0-32DD7534774B}" destId="{AB99AEA0-A9C1-4B98-AC9B-95D6DBA7A561}" srcOrd="0" destOrd="0" presId="urn:microsoft.com/office/officeart/2009/3/layout/HorizontalOrganizationChart"/>
    <dgm:cxn modelId="{79239EAF-F098-48E0-B47A-CE64695D70F4}" type="presParOf" srcId="{AB99AEA0-A9C1-4B98-AC9B-95D6DBA7A561}" destId="{B3315C10-4330-4763-9A13-4F2CC2901243}" srcOrd="0" destOrd="0" presId="urn:microsoft.com/office/officeart/2009/3/layout/HorizontalOrganizationChart"/>
    <dgm:cxn modelId="{DF7D8F25-3956-49C5-BED4-27F989B7B4AB}" type="presParOf" srcId="{AB99AEA0-A9C1-4B98-AC9B-95D6DBA7A561}" destId="{41E4314B-A278-4C83-A1E6-F6EB2D36E7F1}" srcOrd="1" destOrd="0" presId="urn:microsoft.com/office/officeart/2009/3/layout/HorizontalOrganizationChart"/>
    <dgm:cxn modelId="{F4709DD0-065E-45F3-8B17-0EA7A903E96F}" type="presParOf" srcId="{2555B09C-35B5-4386-AAA0-32DD7534774B}" destId="{FF012180-7462-4FE7-A69E-FD6CA4DFC0C7}" srcOrd="1" destOrd="0" presId="urn:microsoft.com/office/officeart/2009/3/layout/HorizontalOrganizationChart"/>
    <dgm:cxn modelId="{EE3C7FE6-D44A-4E78-84D2-1C41989A8025}" type="presParOf" srcId="{FF012180-7462-4FE7-A69E-FD6CA4DFC0C7}" destId="{C24915BA-0701-4955-BB19-98793D8573F0}" srcOrd="0" destOrd="0" presId="urn:microsoft.com/office/officeart/2009/3/layout/HorizontalOrganizationChart"/>
    <dgm:cxn modelId="{69726086-92A0-4682-94FC-CC6200A9012C}" type="presParOf" srcId="{FF012180-7462-4FE7-A69E-FD6CA4DFC0C7}" destId="{E29F5ACE-528C-4206-990D-E1561D4EB1D7}" srcOrd="1" destOrd="0" presId="urn:microsoft.com/office/officeart/2009/3/layout/HorizontalOrganizationChart"/>
    <dgm:cxn modelId="{1FBFF9E1-B8A3-4061-B0D2-D9A00732343B}" type="presParOf" srcId="{E29F5ACE-528C-4206-990D-E1561D4EB1D7}" destId="{347FAB63-D3D8-489C-B3B8-357D5F8CAE54}" srcOrd="0" destOrd="0" presId="urn:microsoft.com/office/officeart/2009/3/layout/HorizontalOrganizationChart"/>
    <dgm:cxn modelId="{AEAE86BA-88FD-47C5-A8CC-8D09C7BE112C}" type="presParOf" srcId="{347FAB63-D3D8-489C-B3B8-357D5F8CAE54}" destId="{81B3BE4A-73E6-4563-B877-079DFD9CA760}" srcOrd="0" destOrd="0" presId="urn:microsoft.com/office/officeart/2009/3/layout/HorizontalOrganizationChart"/>
    <dgm:cxn modelId="{88B59852-1E0B-498A-8C15-FCAD0408DB33}" type="presParOf" srcId="{347FAB63-D3D8-489C-B3B8-357D5F8CAE54}" destId="{93A08BE4-5073-469F-A3F8-1C8DBE0202BC}" srcOrd="1" destOrd="0" presId="urn:microsoft.com/office/officeart/2009/3/layout/HorizontalOrganizationChart"/>
    <dgm:cxn modelId="{EF5C16A3-191A-4421-88FF-88B3DD60FC55}" type="presParOf" srcId="{E29F5ACE-528C-4206-990D-E1561D4EB1D7}" destId="{B39CFDEE-0065-41DF-A39D-3B06177BA46E}" srcOrd="1" destOrd="0" presId="urn:microsoft.com/office/officeart/2009/3/layout/HorizontalOrganizationChart"/>
    <dgm:cxn modelId="{95546CB5-3246-4647-8233-CF6D541BB46C}" type="presParOf" srcId="{E29F5ACE-528C-4206-990D-E1561D4EB1D7}" destId="{D6544F0B-5D7A-41BC-BEA9-6AEAD941FA9E}" srcOrd="2" destOrd="0" presId="urn:microsoft.com/office/officeart/2009/3/layout/HorizontalOrganizationChart"/>
    <dgm:cxn modelId="{64E2247F-A34D-4F27-968B-0E24CEEF917C}" type="presParOf" srcId="{2555B09C-35B5-4386-AAA0-32DD7534774B}" destId="{858CF21B-4408-4236-9C08-1CF4515E21E9}" srcOrd="2" destOrd="0" presId="urn:microsoft.com/office/officeart/2009/3/layout/HorizontalOrganizationChart"/>
    <dgm:cxn modelId="{2503F7F4-273C-4B74-A7FD-554A38A76CEE}" type="presParOf" srcId="{EF9DF446-DE60-4822-B14B-032056DA3D30}" destId="{1B6B9274-9B4C-4339-8434-AE05729CC883}" srcOrd="1" destOrd="0" presId="urn:microsoft.com/office/officeart/2009/3/layout/HorizontalOrganizationChart"/>
    <dgm:cxn modelId="{590FC32F-3BFA-499D-85F6-95F361E52653}" type="presParOf" srcId="{1B6B9274-9B4C-4339-8434-AE05729CC883}" destId="{541CF522-F203-4389-BFCB-ACBE33EC5D28}" srcOrd="0" destOrd="0" presId="urn:microsoft.com/office/officeart/2009/3/layout/HorizontalOrganizationChart"/>
    <dgm:cxn modelId="{4607EF5A-5A72-4BD9-B20A-FF86936CD024}" type="presParOf" srcId="{541CF522-F203-4389-BFCB-ACBE33EC5D28}" destId="{FDBDD5E9-1834-4FAD-8F52-01EE1B4C2B9B}" srcOrd="0" destOrd="0" presId="urn:microsoft.com/office/officeart/2009/3/layout/HorizontalOrganizationChart"/>
    <dgm:cxn modelId="{19991377-5348-439F-8823-AFCDF995DE4F}" type="presParOf" srcId="{541CF522-F203-4389-BFCB-ACBE33EC5D28}" destId="{E92EB9B7-C196-48C9-A78A-871219E0D6C2}" srcOrd="1" destOrd="0" presId="urn:microsoft.com/office/officeart/2009/3/layout/HorizontalOrganizationChart"/>
    <dgm:cxn modelId="{E9956C76-032F-4B8C-BAC0-7C43062CCE08}" type="presParOf" srcId="{1B6B9274-9B4C-4339-8434-AE05729CC883}" destId="{0B25BCF6-B112-47A2-9E44-8FD0678EFFD7}" srcOrd="1" destOrd="0" presId="urn:microsoft.com/office/officeart/2009/3/layout/HorizontalOrganizationChart"/>
    <dgm:cxn modelId="{52E1934F-5CB8-4682-AA08-7D851EC3BE4C}" type="presParOf" srcId="{0B25BCF6-B112-47A2-9E44-8FD0678EFFD7}" destId="{3C36527A-7D70-429B-AED3-98E249C87918}" srcOrd="0" destOrd="0" presId="urn:microsoft.com/office/officeart/2009/3/layout/HorizontalOrganizationChart"/>
    <dgm:cxn modelId="{F183D81F-EBD3-453F-AE3F-C495AC367674}" type="presParOf" srcId="{0B25BCF6-B112-47A2-9E44-8FD0678EFFD7}" destId="{0A702FE4-B8C7-47ED-93DF-5760CD61DBD9}" srcOrd="1" destOrd="0" presId="urn:microsoft.com/office/officeart/2009/3/layout/HorizontalOrganizationChart"/>
    <dgm:cxn modelId="{0F6D902D-2B33-4B29-B1CB-414690BF1FF8}" type="presParOf" srcId="{0A702FE4-B8C7-47ED-93DF-5760CD61DBD9}" destId="{A848D239-F95B-4693-B85B-05D08C146F6C}" srcOrd="0" destOrd="0" presId="urn:microsoft.com/office/officeart/2009/3/layout/HorizontalOrganizationChart"/>
    <dgm:cxn modelId="{37F937DD-9F9C-40A3-9BB1-F9F059744987}" type="presParOf" srcId="{A848D239-F95B-4693-B85B-05D08C146F6C}" destId="{9DEA4C61-EEA0-4601-A640-029D1C33114C}" srcOrd="0" destOrd="0" presId="urn:microsoft.com/office/officeart/2009/3/layout/HorizontalOrganizationChart"/>
    <dgm:cxn modelId="{B71DFFC7-50E0-4C2D-BB3A-A5F342F064D9}" type="presParOf" srcId="{A848D239-F95B-4693-B85B-05D08C146F6C}" destId="{799EF3A1-0140-4A7A-8AB8-DC8D77DD7F81}" srcOrd="1" destOrd="0" presId="urn:microsoft.com/office/officeart/2009/3/layout/HorizontalOrganizationChart"/>
    <dgm:cxn modelId="{C4DD3B87-7B06-4D9E-8435-7D5422CC721B}" type="presParOf" srcId="{0A702FE4-B8C7-47ED-93DF-5760CD61DBD9}" destId="{98254707-8502-4988-ADDC-1ABEE536A758}" srcOrd="1" destOrd="0" presId="urn:microsoft.com/office/officeart/2009/3/layout/HorizontalOrganizationChart"/>
    <dgm:cxn modelId="{1F3683AF-F346-44E0-980D-5FD0E98413AB}" type="presParOf" srcId="{0A702FE4-B8C7-47ED-93DF-5760CD61DBD9}" destId="{41E1F57D-9C77-404E-A140-D238BE5237EC}" srcOrd="2" destOrd="0" presId="urn:microsoft.com/office/officeart/2009/3/layout/HorizontalOrganizationChart"/>
    <dgm:cxn modelId="{8AB164B7-093F-46C4-BB83-968C36B4658C}" type="presParOf" srcId="{0B25BCF6-B112-47A2-9E44-8FD0678EFFD7}" destId="{98D8477B-F183-475F-840C-5E6E4112EC87}" srcOrd="2" destOrd="0" presId="urn:microsoft.com/office/officeart/2009/3/layout/HorizontalOrganizationChart"/>
    <dgm:cxn modelId="{3426B07A-316B-45DA-B8A0-8234F73F6F3A}" type="presParOf" srcId="{0B25BCF6-B112-47A2-9E44-8FD0678EFFD7}" destId="{3C67BB6E-1810-41BE-8CA6-3E6C4412E5E6}" srcOrd="3" destOrd="0" presId="urn:microsoft.com/office/officeart/2009/3/layout/HorizontalOrganizationChart"/>
    <dgm:cxn modelId="{2A1B0738-DC0B-4C30-B953-FEC090156E2C}" type="presParOf" srcId="{3C67BB6E-1810-41BE-8CA6-3E6C4412E5E6}" destId="{AB552FE2-AFFC-4DB6-8EDE-43EFAF47203A}" srcOrd="0" destOrd="0" presId="urn:microsoft.com/office/officeart/2009/3/layout/HorizontalOrganizationChart"/>
    <dgm:cxn modelId="{192E6F22-24C6-48A3-9901-2BF4326E7B4A}" type="presParOf" srcId="{AB552FE2-AFFC-4DB6-8EDE-43EFAF47203A}" destId="{EC3E8F6D-1F1B-4187-BE7E-3C6DD753CFD3}" srcOrd="0" destOrd="0" presId="urn:microsoft.com/office/officeart/2009/3/layout/HorizontalOrganizationChart"/>
    <dgm:cxn modelId="{F807703E-BC48-4007-B9C1-F9447816DA76}" type="presParOf" srcId="{AB552FE2-AFFC-4DB6-8EDE-43EFAF47203A}" destId="{0A6A4B0A-B0FA-49D3-991F-275A7E840B2D}" srcOrd="1" destOrd="0" presId="urn:microsoft.com/office/officeart/2009/3/layout/HorizontalOrganizationChart"/>
    <dgm:cxn modelId="{A2B6EE2F-E7DC-469B-80DC-B9E79C85FC44}" type="presParOf" srcId="{3C67BB6E-1810-41BE-8CA6-3E6C4412E5E6}" destId="{C25A382E-2EC7-4C5C-97FF-C6C1BB3DE668}" srcOrd="1" destOrd="0" presId="urn:microsoft.com/office/officeart/2009/3/layout/HorizontalOrganizationChart"/>
    <dgm:cxn modelId="{EC2D074C-3765-4A9E-AF50-C1F880B5CB18}" type="presParOf" srcId="{3C67BB6E-1810-41BE-8CA6-3E6C4412E5E6}" destId="{A6C6751A-DBD4-468D-9245-873DDA566B92}" srcOrd="2" destOrd="0" presId="urn:microsoft.com/office/officeart/2009/3/layout/HorizontalOrganizationChart"/>
    <dgm:cxn modelId="{64DD839E-4CFE-4162-9F2E-44379C4AAF0C}" type="presParOf" srcId="{0B25BCF6-B112-47A2-9E44-8FD0678EFFD7}" destId="{9BB7ADF5-35F1-4C16-96C0-FE730A033B3A}" srcOrd="4" destOrd="0" presId="urn:microsoft.com/office/officeart/2009/3/layout/HorizontalOrganizationChart"/>
    <dgm:cxn modelId="{E9439986-CBB3-4CA7-83D7-A77C644330A2}" type="presParOf" srcId="{0B25BCF6-B112-47A2-9E44-8FD0678EFFD7}" destId="{B8A62F91-BB00-4C94-9A82-95C301D3DBD2}" srcOrd="5" destOrd="0" presId="urn:microsoft.com/office/officeart/2009/3/layout/HorizontalOrganizationChart"/>
    <dgm:cxn modelId="{88954B25-9B6B-4B18-A2F6-DDC3D51C9FC2}" type="presParOf" srcId="{B8A62F91-BB00-4C94-9A82-95C301D3DBD2}" destId="{4C6B9F86-53FE-4876-AF74-181D8129A40D}" srcOrd="0" destOrd="0" presId="urn:microsoft.com/office/officeart/2009/3/layout/HorizontalOrganizationChart"/>
    <dgm:cxn modelId="{5BA42370-6D0D-4D5C-AFEF-89EE889D1B52}" type="presParOf" srcId="{4C6B9F86-53FE-4876-AF74-181D8129A40D}" destId="{EB08D04A-2827-43CB-8E4F-058FE5372AD8}" srcOrd="0" destOrd="0" presId="urn:microsoft.com/office/officeart/2009/3/layout/HorizontalOrganizationChart"/>
    <dgm:cxn modelId="{A54091E8-BDE5-45E6-8982-B321CDECE441}" type="presParOf" srcId="{4C6B9F86-53FE-4876-AF74-181D8129A40D}" destId="{DF89573C-59FD-4F49-853D-D841968822E8}" srcOrd="1" destOrd="0" presId="urn:microsoft.com/office/officeart/2009/3/layout/HorizontalOrganizationChart"/>
    <dgm:cxn modelId="{BF9523B6-C139-4375-A9D2-02F51AF12C1C}" type="presParOf" srcId="{B8A62F91-BB00-4C94-9A82-95C301D3DBD2}" destId="{FB20661A-816E-4EE7-8BE5-C79E501407D6}" srcOrd="1" destOrd="0" presId="urn:microsoft.com/office/officeart/2009/3/layout/HorizontalOrganizationChart"/>
    <dgm:cxn modelId="{AB2E9144-85D9-43CA-A325-71CAAE111636}" type="presParOf" srcId="{B8A62F91-BB00-4C94-9A82-95C301D3DBD2}" destId="{E01DC818-386B-4173-AA31-AC8B5CCBA1D4}" srcOrd="2" destOrd="0" presId="urn:microsoft.com/office/officeart/2009/3/layout/HorizontalOrganizationChart"/>
    <dgm:cxn modelId="{0F26F51C-DE77-4785-8D22-C06DC3AA1F5A}" type="presParOf" srcId="{1B6B9274-9B4C-4339-8434-AE05729CC883}" destId="{14D55E50-4398-4D13-AF32-DBD0B6863F09}" srcOrd="2" destOrd="0" presId="urn:microsoft.com/office/officeart/2009/3/layout/HorizontalOrganizationChar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369ED5A-B419-4106-9774-11B3906E8D7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BB06D0FA-7BB4-4E56-BC29-1F3F9B5D4E87}">
      <dgm:prSet phldrT="[Текст]"/>
      <dgm:spPr/>
      <dgm:t>
        <a:bodyPr/>
        <a:lstStyle/>
        <a:p>
          <a:r>
            <a:rPr lang="ru-RU" dirty="0"/>
            <a:t>Ожирение </a:t>
          </a:r>
        </a:p>
      </dgm:t>
    </dgm:pt>
    <dgm:pt modelId="{C29E4898-4925-4807-8545-AA40EABCCF7C}" type="parTrans" cxnId="{440F4636-8D76-4717-94A2-09375AFE1B37}">
      <dgm:prSet/>
      <dgm:spPr/>
      <dgm:t>
        <a:bodyPr/>
        <a:lstStyle/>
        <a:p>
          <a:endParaRPr lang="ru-RU"/>
        </a:p>
      </dgm:t>
    </dgm:pt>
    <dgm:pt modelId="{5D06A32E-0543-4BD7-8608-535D74DADC20}" type="sibTrans" cxnId="{440F4636-8D76-4717-94A2-09375AFE1B37}">
      <dgm:prSet/>
      <dgm:spPr/>
      <dgm:t>
        <a:bodyPr/>
        <a:lstStyle/>
        <a:p>
          <a:endParaRPr lang="ru-RU"/>
        </a:p>
      </dgm:t>
    </dgm:pt>
    <dgm:pt modelId="{BF6ABA7B-2A3B-43D3-A01D-7386D13BB627}">
      <dgm:prSet phldrT="[Текст]"/>
      <dgm:spPr/>
      <dgm:t>
        <a:bodyPr/>
        <a:lstStyle/>
        <a:p>
          <a:r>
            <a:rPr lang="ru-RU" dirty="0"/>
            <a:t>Лишний килограмм массы тела повышает АД на 1-3 мм рт. ст. </a:t>
          </a:r>
        </a:p>
      </dgm:t>
    </dgm:pt>
    <dgm:pt modelId="{0C8ACA68-A97E-49F8-912D-565B0CF1847F}" type="parTrans" cxnId="{EE6B5409-D8D1-4C5C-98F3-C235ED7CF7C5}">
      <dgm:prSet/>
      <dgm:spPr/>
      <dgm:t>
        <a:bodyPr/>
        <a:lstStyle/>
        <a:p>
          <a:endParaRPr lang="ru-RU"/>
        </a:p>
      </dgm:t>
    </dgm:pt>
    <dgm:pt modelId="{D48E1208-BB88-4142-9621-34E14CB6040B}" type="sibTrans" cxnId="{EE6B5409-D8D1-4C5C-98F3-C235ED7CF7C5}">
      <dgm:prSet/>
      <dgm:spPr/>
      <dgm:t>
        <a:bodyPr/>
        <a:lstStyle/>
        <a:p>
          <a:endParaRPr lang="ru-RU"/>
        </a:p>
      </dgm:t>
    </dgm:pt>
    <dgm:pt modelId="{DFDB3595-22D7-4409-9B50-DD6DEFB6F0A5}">
      <dgm:prSet phldrT="[Текст]"/>
      <dgm:spPr/>
      <dgm:t>
        <a:bodyPr/>
        <a:lstStyle/>
        <a:p>
          <a:r>
            <a:rPr lang="ru-RU" dirty="0"/>
            <a:t>Лица с повышенным АД употребляют в 3 раза больше поваренной соли</a:t>
          </a:r>
        </a:p>
      </dgm:t>
    </dgm:pt>
    <dgm:pt modelId="{F3DFC4F9-5DA7-440C-A943-B1484A3F4405}" type="parTrans" cxnId="{D4665009-5483-468B-93B3-25BC4AF47BD8}">
      <dgm:prSet/>
      <dgm:spPr/>
    </dgm:pt>
    <dgm:pt modelId="{A1366886-23BA-4CD4-A4D1-BD35D92F3992}" type="sibTrans" cxnId="{D4665009-5483-468B-93B3-25BC4AF47BD8}">
      <dgm:prSet/>
      <dgm:spPr/>
    </dgm:pt>
    <dgm:pt modelId="{965E02E4-3F76-46EC-B87A-BFC02F918F67}" type="pres">
      <dgm:prSet presAssocID="{2369ED5A-B419-4106-9774-11B3906E8D7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A5F849F-4C41-43E3-82F9-AB68398E0327}" type="pres">
      <dgm:prSet presAssocID="{BB06D0FA-7BB4-4E56-BC29-1F3F9B5D4E87}" presName="parentLin" presStyleCnt="0"/>
      <dgm:spPr/>
    </dgm:pt>
    <dgm:pt modelId="{855DB931-41DE-458B-AD18-3764D87878C0}" type="pres">
      <dgm:prSet presAssocID="{BB06D0FA-7BB4-4E56-BC29-1F3F9B5D4E87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85C7C744-7DC8-47CD-8B97-B5B9A874D9EE}" type="pres">
      <dgm:prSet presAssocID="{BB06D0FA-7BB4-4E56-BC29-1F3F9B5D4E8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DF86C1-7EBA-4E24-AECA-BA345FFF5E22}" type="pres">
      <dgm:prSet presAssocID="{BB06D0FA-7BB4-4E56-BC29-1F3F9B5D4E87}" presName="negativeSpace" presStyleCnt="0"/>
      <dgm:spPr/>
    </dgm:pt>
    <dgm:pt modelId="{E958B954-AEED-4C7B-9A38-83DB0EA3C5E3}" type="pres">
      <dgm:prSet presAssocID="{BB06D0FA-7BB4-4E56-BC29-1F3F9B5D4E87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343714-0358-4563-9E31-FAFDC6864DDC}" type="presOf" srcId="{BF6ABA7B-2A3B-43D3-A01D-7386D13BB627}" destId="{E958B954-AEED-4C7B-9A38-83DB0EA3C5E3}" srcOrd="0" destOrd="0" presId="urn:microsoft.com/office/officeart/2005/8/layout/list1"/>
    <dgm:cxn modelId="{D46F00F0-CCE3-4F3E-9B9E-04CA23600350}" type="presOf" srcId="{DFDB3595-22D7-4409-9B50-DD6DEFB6F0A5}" destId="{E958B954-AEED-4C7B-9A38-83DB0EA3C5E3}" srcOrd="0" destOrd="1" presId="urn:microsoft.com/office/officeart/2005/8/layout/list1"/>
    <dgm:cxn modelId="{5E30089C-95F6-4A16-B23D-031745E3B08E}" type="presOf" srcId="{BB06D0FA-7BB4-4E56-BC29-1F3F9B5D4E87}" destId="{855DB931-41DE-458B-AD18-3764D87878C0}" srcOrd="0" destOrd="0" presId="urn:microsoft.com/office/officeart/2005/8/layout/list1"/>
    <dgm:cxn modelId="{EE6B5409-D8D1-4C5C-98F3-C235ED7CF7C5}" srcId="{BB06D0FA-7BB4-4E56-BC29-1F3F9B5D4E87}" destId="{BF6ABA7B-2A3B-43D3-A01D-7386D13BB627}" srcOrd="0" destOrd="0" parTransId="{0C8ACA68-A97E-49F8-912D-565B0CF1847F}" sibTransId="{D48E1208-BB88-4142-9621-34E14CB6040B}"/>
    <dgm:cxn modelId="{440F4636-8D76-4717-94A2-09375AFE1B37}" srcId="{2369ED5A-B419-4106-9774-11B3906E8D72}" destId="{BB06D0FA-7BB4-4E56-BC29-1F3F9B5D4E87}" srcOrd="0" destOrd="0" parTransId="{C29E4898-4925-4807-8545-AA40EABCCF7C}" sibTransId="{5D06A32E-0543-4BD7-8608-535D74DADC20}"/>
    <dgm:cxn modelId="{D4665009-5483-468B-93B3-25BC4AF47BD8}" srcId="{BB06D0FA-7BB4-4E56-BC29-1F3F9B5D4E87}" destId="{DFDB3595-22D7-4409-9B50-DD6DEFB6F0A5}" srcOrd="1" destOrd="0" parTransId="{F3DFC4F9-5DA7-440C-A943-B1484A3F4405}" sibTransId="{A1366886-23BA-4CD4-A4D1-BD35D92F3992}"/>
    <dgm:cxn modelId="{5849FC65-5896-4E70-97C2-126AD58F9B9A}" type="presOf" srcId="{BB06D0FA-7BB4-4E56-BC29-1F3F9B5D4E87}" destId="{85C7C744-7DC8-47CD-8B97-B5B9A874D9EE}" srcOrd="1" destOrd="0" presId="urn:microsoft.com/office/officeart/2005/8/layout/list1"/>
    <dgm:cxn modelId="{F5EE794D-E5FE-4C41-89CA-7587A6F30A7E}" type="presOf" srcId="{2369ED5A-B419-4106-9774-11B3906E8D72}" destId="{965E02E4-3F76-46EC-B87A-BFC02F918F67}" srcOrd="0" destOrd="0" presId="urn:microsoft.com/office/officeart/2005/8/layout/list1"/>
    <dgm:cxn modelId="{817B3B1D-2AE8-4075-91AC-35E715B2920A}" type="presParOf" srcId="{965E02E4-3F76-46EC-B87A-BFC02F918F67}" destId="{DA5F849F-4C41-43E3-82F9-AB68398E0327}" srcOrd="0" destOrd="0" presId="urn:microsoft.com/office/officeart/2005/8/layout/list1"/>
    <dgm:cxn modelId="{6FE377A6-D802-4F8E-88B0-0C1FA8D7368D}" type="presParOf" srcId="{DA5F849F-4C41-43E3-82F9-AB68398E0327}" destId="{855DB931-41DE-458B-AD18-3764D87878C0}" srcOrd="0" destOrd="0" presId="urn:microsoft.com/office/officeart/2005/8/layout/list1"/>
    <dgm:cxn modelId="{9E5766D9-5A77-4983-BDA4-F2465BFA12C6}" type="presParOf" srcId="{DA5F849F-4C41-43E3-82F9-AB68398E0327}" destId="{85C7C744-7DC8-47CD-8B97-B5B9A874D9EE}" srcOrd="1" destOrd="0" presId="urn:microsoft.com/office/officeart/2005/8/layout/list1"/>
    <dgm:cxn modelId="{2D6A674B-44F4-4D03-B639-06080D0F61D9}" type="presParOf" srcId="{965E02E4-3F76-46EC-B87A-BFC02F918F67}" destId="{3CDF86C1-7EBA-4E24-AECA-BA345FFF5E22}" srcOrd="1" destOrd="0" presId="urn:microsoft.com/office/officeart/2005/8/layout/list1"/>
    <dgm:cxn modelId="{FFC1665E-FBDD-4837-A6A7-DB92D5871073}" type="presParOf" srcId="{965E02E4-3F76-46EC-B87A-BFC02F918F67}" destId="{E958B954-AEED-4C7B-9A38-83DB0EA3C5E3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4AADF6-E75B-494D-A6AE-44090F744D30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A24746D8-D812-4952-A85B-6CCB14BA924C}">
      <dgm:prSet phldrT="[Текст]" custT="1"/>
      <dgm:spPr/>
      <dgm:t>
        <a:bodyPr/>
        <a:lstStyle/>
        <a:p>
          <a:r>
            <a:rPr lang="ru-RU" sz="1800" dirty="0"/>
            <a:t>Абдоминальное ожирение</a:t>
          </a:r>
        </a:p>
      </dgm:t>
    </dgm:pt>
    <dgm:pt modelId="{F41FC32A-4D44-4DB6-8C97-68C9008513D4}" type="parTrans" cxnId="{398D077B-8494-4C34-9984-6C10CE83694F}">
      <dgm:prSet/>
      <dgm:spPr/>
      <dgm:t>
        <a:bodyPr/>
        <a:lstStyle/>
        <a:p>
          <a:endParaRPr lang="ru-RU"/>
        </a:p>
      </dgm:t>
    </dgm:pt>
    <dgm:pt modelId="{0834A510-AD5D-4C76-BC50-4AC9F6D6B48F}" type="sibTrans" cxnId="{398D077B-8494-4C34-9984-6C10CE83694F}">
      <dgm:prSet/>
      <dgm:spPr/>
      <dgm:t>
        <a:bodyPr/>
        <a:lstStyle/>
        <a:p>
          <a:endParaRPr lang="ru-RU"/>
        </a:p>
      </dgm:t>
    </dgm:pt>
    <dgm:pt modelId="{1228B043-2022-4CE4-946B-40ED638E2F61}">
      <dgm:prSet phldrT="[Текст]"/>
      <dgm:spPr/>
      <dgm:t>
        <a:bodyPr/>
        <a:lstStyle/>
        <a:p>
          <a:r>
            <a:rPr lang="ru-RU" dirty="0"/>
            <a:t>Изменение расположения сердца, гипертрофия ЛЖ, снижение сократительной способности миокарда</a:t>
          </a:r>
        </a:p>
      </dgm:t>
    </dgm:pt>
    <dgm:pt modelId="{303EA8CB-FE70-4BA1-BF86-DEB96336655B}" type="parTrans" cxnId="{A5BFBA4D-5A85-4CAC-9D03-91C730466E02}">
      <dgm:prSet/>
      <dgm:spPr/>
      <dgm:t>
        <a:bodyPr/>
        <a:lstStyle/>
        <a:p>
          <a:endParaRPr lang="ru-RU"/>
        </a:p>
      </dgm:t>
    </dgm:pt>
    <dgm:pt modelId="{0D021BA4-A40D-4C11-B4F1-8166BB2FF0B6}" type="sibTrans" cxnId="{A5BFBA4D-5A85-4CAC-9D03-91C730466E02}">
      <dgm:prSet/>
      <dgm:spPr/>
      <dgm:t>
        <a:bodyPr/>
        <a:lstStyle/>
        <a:p>
          <a:endParaRPr lang="ru-RU"/>
        </a:p>
      </dgm:t>
    </dgm:pt>
    <dgm:pt modelId="{D7017790-9D85-432F-971A-6E53A23EFB15}">
      <dgm:prSet phldrT="[Текст]" custT="1"/>
      <dgm:spPr/>
      <dgm:t>
        <a:bodyPr/>
        <a:lstStyle/>
        <a:p>
          <a:r>
            <a:rPr lang="ru-RU" sz="1800" dirty="0"/>
            <a:t>ИБС + АГ</a:t>
          </a:r>
        </a:p>
      </dgm:t>
    </dgm:pt>
    <dgm:pt modelId="{343CA018-778C-442B-839A-5682B0D94D0B}" type="parTrans" cxnId="{E42D46A4-400F-422B-BA6A-7CC1F4819F30}">
      <dgm:prSet/>
      <dgm:spPr/>
      <dgm:t>
        <a:bodyPr/>
        <a:lstStyle/>
        <a:p>
          <a:endParaRPr lang="ru-RU"/>
        </a:p>
      </dgm:t>
    </dgm:pt>
    <dgm:pt modelId="{F15D86F2-C474-4319-96EE-82D0C8249BBE}" type="sibTrans" cxnId="{E42D46A4-400F-422B-BA6A-7CC1F4819F30}">
      <dgm:prSet/>
      <dgm:spPr/>
      <dgm:t>
        <a:bodyPr/>
        <a:lstStyle/>
        <a:p>
          <a:endParaRPr lang="ru-RU"/>
        </a:p>
      </dgm:t>
    </dgm:pt>
    <dgm:pt modelId="{4E9DE5A3-40E7-4F00-BACF-DCBCEE72C846}" type="pres">
      <dgm:prSet presAssocID="{854AADF6-E75B-494D-A6AE-44090F744D30}" presName="Name0" presStyleCnt="0">
        <dgm:presLayoutVars>
          <dgm:dir/>
          <dgm:resizeHandles val="exact"/>
        </dgm:presLayoutVars>
      </dgm:prSet>
      <dgm:spPr/>
    </dgm:pt>
    <dgm:pt modelId="{1834E50D-A93A-44A4-B348-C67036920BCB}" type="pres">
      <dgm:prSet presAssocID="{A24746D8-D812-4952-A85B-6CCB14BA924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F7E5C-B898-42AE-AAC3-476310936957}" type="pres">
      <dgm:prSet presAssocID="{0834A510-AD5D-4C76-BC50-4AC9F6D6B48F}" presName="sibTrans" presStyleLbl="sibTrans2D1" presStyleIdx="0" presStyleCnt="2"/>
      <dgm:spPr/>
      <dgm:t>
        <a:bodyPr/>
        <a:lstStyle/>
        <a:p>
          <a:endParaRPr lang="ru-RU"/>
        </a:p>
      </dgm:t>
    </dgm:pt>
    <dgm:pt modelId="{5B979844-53E3-4349-BB35-BB8EB6053AAE}" type="pres">
      <dgm:prSet presAssocID="{0834A510-AD5D-4C76-BC50-4AC9F6D6B48F}" presName="connectorText" presStyleLbl="sibTrans2D1" presStyleIdx="0" presStyleCnt="2"/>
      <dgm:spPr/>
      <dgm:t>
        <a:bodyPr/>
        <a:lstStyle/>
        <a:p>
          <a:endParaRPr lang="ru-RU"/>
        </a:p>
      </dgm:t>
    </dgm:pt>
    <dgm:pt modelId="{D67C2835-3CF5-4E20-BB8E-3B094614C862}" type="pres">
      <dgm:prSet presAssocID="{1228B043-2022-4CE4-946B-40ED638E2F6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C58238-9B07-4EAB-B701-E5F46B2B6D83}" type="pres">
      <dgm:prSet presAssocID="{0D021BA4-A40D-4C11-B4F1-8166BB2FF0B6}" presName="sibTrans" presStyleLbl="sibTrans2D1" presStyleIdx="1" presStyleCnt="2"/>
      <dgm:spPr/>
      <dgm:t>
        <a:bodyPr/>
        <a:lstStyle/>
        <a:p>
          <a:endParaRPr lang="ru-RU"/>
        </a:p>
      </dgm:t>
    </dgm:pt>
    <dgm:pt modelId="{93E3FCAB-45EC-45EA-B009-6FF0AAC61152}" type="pres">
      <dgm:prSet presAssocID="{0D021BA4-A40D-4C11-B4F1-8166BB2FF0B6}" presName="connectorText" presStyleLbl="sibTrans2D1" presStyleIdx="1" presStyleCnt="2"/>
      <dgm:spPr/>
      <dgm:t>
        <a:bodyPr/>
        <a:lstStyle/>
        <a:p>
          <a:endParaRPr lang="ru-RU"/>
        </a:p>
      </dgm:t>
    </dgm:pt>
    <dgm:pt modelId="{82087179-12F7-4136-B9D1-FB4222BC3B97}" type="pres">
      <dgm:prSet presAssocID="{D7017790-9D85-432F-971A-6E53A23EFB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BDEF7D-D734-429B-BED3-89A42D8E2554}" type="presOf" srcId="{A24746D8-D812-4952-A85B-6CCB14BA924C}" destId="{1834E50D-A93A-44A4-B348-C67036920BCB}" srcOrd="0" destOrd="0" presId="urn:microsoft.com/office/officeart/2005/8/layout/process1"/>
    <dgm:cxn modelId="{A5BFBA4D-5A85-4CAC-9D03-91C730466E02}" srcId="{854AADF6-E75B-494D-A6AE-44090F744D30}" destId="{1228B043-2022-4CE4-946B-40ED638E2F61}" srcOrd="1" destOrd="0" parTransId="{303EA8CB-FE70-4BA1-BF86-DEB96336655B}" sibTransId="{0D021BA4-A40D-4C11-B4F1-8166BB2FF0B6}"/>
    <dgm:cxn modelId="{79FB92A7-4898-4785-AAFC-73FCD1FC92BE}" type="presOf" srcId="{0834A510-AD5D-4C76-BC50-4AC9F6D6B48F}" destId="{5B979844-53E3-4349-BB35-BB8EB6053AAE}" srcOrd="1" destOrd="0" presId="urn:microsoft.com/office/officeart/2005/8/layout/process1"/>
    <dgm:cxn modelId="{8941F749-574D-4F41-B78D-2AC4B7FFDCE1}" type="presOf" srcId="{0D021BA4-A40D-4C11-B4F1-8166BB2FF0B6}" destId="{93E3FCAB-45EC-45EA-B009-6FF0AAC61152}" srcOrd="1" destOrd="0" presId="urn:microsoft.com/office/officeart/2005/8/layout/process1"/>
    <dgm:cxn modelId="{E42D46A4-400F-422B-BA6A-7CC1F4819F30}" srcId="{854AADF6-E75B-494D-A6AE-44090F744D30}" destId="{D7017790-9D85-432F-971A-6E53A23EFB15}" srcOrd="2" destOrd="0" parTransId="{343CA018-778C-442B-839A-5682B0D94D0B}" sibTransId="{F15D86F2-C474-4319-96EE-82D0C8249BBE}"/>
    <dgm:cxn modelId="{1C02B8D7-6410-4310-87A0-8FADF476A280}" type="presOf" srcId="{1228B043-2022-4CE4-946B-40ED638E2F61}" destId="{D67C2835-3CF5-4E20-BB8E-3B094614C862}" srcOrd="0" destOrd="0" presId="urn:microsoft.com/office/officeart/2005/8/layout/process1"/>
    <dgm:cxn modelId="{530060CC-526B-4154-8A40-E2CFF4453922}" type="presOf" srcId="{0834A510-AD5D-4C76-BC50-4AC9F6D6B48F}" destId="{56EF7E5C-B898-42AE-AAC3-476310936957}" srcOrd="0" destOrd="0" presId="urn:microsoft.com/office/officeart/2005/8/layout/process1"/>
    <dgm:cxn modelId="{B060991D-BFC6-448A-87D9-011F3FCC7419}" type="presOf" srcId="{D7017790-9D85-432F-971A-6E53A23EFB15}" destId="{82087179-12F7-4136-B9D1-FB4222BC3B97}" srcOrd="0" destOrd="0" presId="urn:microsoft.com/office/officeart/2005/8/layout/process1"/>
    <dgm:cxn modelId="{F7570526-2D12-444F-A727-17B9D9D3414C}" type="presOf" srcId="{854AADF6-E75B-494D-A6AE-44090F744D30}" destId="{4E9DE5A3-40E7-4F00-BACF-DCBCEE72C846}" srcOrd="0" destOrd="0" presId="urn:microsoft.com/office/officeart/2005/8/layout/process1"/>
    <dgm:cxn modelId="{D60B43B8-EE75-46DA-8DD0-F87B3BB91D48}" type="presOf" srcId="{0D021BA4-A40D-4C11-B4F1-8166BB2FF0B6}" destId="{A5C58238-9B07-4EAB-B701-E5F46B2B6D83}" srcOrd="0" destOrd="0" presId="urn:microsoft.com/office/officeart/2005/8/layout/process1"/>
    <dgm:cxn modelId="{398D077B-8494-4C34-9984-6C10CE83694F}" srcId="{854AADF6-E75B-494D-A6AE-44090F744D30}" destId="{A24746D8-D812-4952-A85B-6CCB14BA924C}" srcOrd="0" destOrd="0" parTransId="{F41FC32A-4D44-4DB6-8C97-68C9008513D4}" sibTransId="{0834A510-AD5D-4C76-BC50-4AC9F6D6B48F}"/>
    <dgm:cxn modelId="{A8C4A7E8-5B43-4CF9-BC71-5FF4B22BBA2C}" type="presParOf" srcId="{4E9DE5A3-40E7-4F00-BACF-DCBCEE72C846}" destId="{1834E50D-A93A-44A4-B348-C67036920BCB}" srcOrd="0" destOrd="0" presId="urn:microsoft.com/office/officeart/2005/8/layout/process1"/>
    <dgm:cxn modelId="{DEEFFF02-A881-4B6C-91F9-088CCFF17439}" type="presParOf" srcId="{4E9DE5A3-40E7-4F00-BACF-DCBCEE72C846}" destId="{56EF7E5C-B898-42AE-AAC3-476310936957}" srcOrd="1" destOrd="0" presId="urn:microsoft.com/office/officeart/2005/8/layout/process1"/>
    <dgm:cxn modelId="{DEADEFC0-94A0-4CF8-A3ED-0550786608E3}" type="presParOf" srcId="{56EF7E5C-B898-42AE-AAC3-476310936957}" destId="{5B979844-53E3-4349-BB35-BB8EB6053AAE}" srcOrd="0" destOrd="0" presId="urn:microsoft.com/office/officeart/2005/8/layout/process1"/>
    <dgm:cxn modelId="{88B36437-A6C3-4D3A-9160-3AC8E0DD2541}" type="presParOf" srcId="{4E9DE5A3-40E7-4F00-BACF-DCBCEE72C846}" destId="{D67C2835-3CF5-4E20-BB8E-3B094614C862}" srcOrd="2" destOrd="0" presId="urn:microsoft.com/office/officeart/2005/8/layout/process1"/>
    <dgm:cxn modelId="{FEDFE187-C9C6-4FDE-BE14-C426990C8987}" type="presParOf" srcId="{4E9DE5A3-40E7-4F00-BACF-DCBCEE72C846}" destId="{A5C58238-9B07-4EAB-B701-E5F46B2B6D83}" srcOrd="3" destOrd="0" presId="urn:microsoft.com/office/officeart/2005/8/layout/process1"/>
    <dgm:cxn modelId="{956AA0B0-DB3F-4B26-A69D-27642FEA23B1}" type="presParOf" srcId="{A5C58238-9B07-4EAB-B701-E5F46B2B6D83}" destId="{93E3FCAB-45EC-45EA-B009-6FF0AAC61152}" srcOrd="0" destOrd="0" presId="urn:microsoft.com/office/officeart/2005/8/layout/process1"/>
    <dgm:cxn modelId="{05B0CAB6-FFC6-4630-B99C-64CB73385356}" type="presParOf" srcId="{4E9DE5A3-40E7-4F00-BACF-DCBCEE72C846}" destId="{82087179-12F7-4136-B9D1-FB4222BC3B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AC0E3-B1E4-41EC-BBFA-F4F0DF186D3C}">
      <dsp:nvSpPr>
        <dsp:cNvPr id="0" name=""/>
        <dsp:cNvSpPr/>
      </dsp:nvSpPr>
      <dsp:spPr>
        <a:xfrm>
          <a:off x="0" y="1149636"/>
          <a:ext cx="8211312" cy="10108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latin typeface="ALS Wagon Medium"/>
            </a:rPr>
            <a:t>Каждый человек должен измерять АД и знать его цифры не только при плохом самочувствии, но и при отсутствии жалоб</a:t>
          </a:r>
        </a:p>
      </dsp:txBody>
      <dsp:txXfrm>
        <a:off x="49347" y="1198983"/>
        <a:ext cx="8112618" cy="912186"/>
      </dsp:txXfrm>
    </dsp:sp>
    <dsp:sp modelId="{5DEB19C5-2201-4F84-ABFF-62A53C22E443}">
      <dsp:nvSpPr>
        <dsp:cNvPr id="0" name=""/>
        <dsp:cNvSpPr/>
      </dsp:nvSpPr>
      <dsp:spPr>
        <a:xfrm>
          <a:off x="0" y="2363763"/>
          <a:ext cx="8211312" cy="101088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LS Wagon Medium"/>
            </a:rPr>
            <a:t>Гипертония -  это «тихий» убийца, нет явных симптомов</a:t>
          </a:r>
        </a:p>
      </dsp:txBody>
      <dsp:txXfrm>
        <a:off x="49347" y="2413110"/>
        <a:ext cx="8112618" cy="912186"/>
      </dsp:txXfrm>
    </dsp:sp>
    <dsp:sp modelId="{E85C73EE-C707-4947-9657-6D23ACA12A0B}">
      <dsp:nvSpPr>
        <dsp:cNvPr id="0" name=""/>
        <dsp:cNvSpPr/>
      </dsp:nvSpPr>
      <dsp:spPr>
        <a:xfrm>
          <a:off x="0" y="3561120"/>
          <a:ext cx="8211312" cy="10108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>
              <a:latin typeface="ALS Wagon Medium"/>
            </a:rPr>
            <a:t>Поражает </a:t>
          </a:r>
          <a:r>
            <a:rPr lang="ru-RU" sz="1800" kern="1200" dirty="0" err="1">
              <a:latin typeface="ALS Wagon Medium"/>
            </a:rPr>
            <a:t>жизненноважные</a:t>
          </a:r>
          <a:r>
            <a:rPr lang="ru-RU" sz="1800" kern="1200" dirty="0">
              <a:latin typeface="ALS Wagon Medium"/>
            </a:rPr>
            <a:t> органы-мишени: сердце, головной мозг, сосуды, сетчатку глаза, почки</a:t>
          </a:r>
        </a:p>
      </dsp:txBody>
      <dsp:txXfrm>
        <a:off x="49347" y="3610467"/>
        <a:ext cx="8112618" cy="912186"/>
      </dsp:txXfrm>
    </dsp:sp>
    <dsp:sp modelId="{5E508485-6980-44D2-BA67-7A2A93B0FE7F}">
      <dsp:nvSpPr>
        <dsp:cNvPr id="0" name=""/>
        <dsp:cNvSpPr/>
      </dsp:nvSpPr>
      <dsp:spPr>
        <a:xfrm>
          <a:off x="0" y="0"/>
          <a:ext cx="8211312" cy="101088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solidFill>
            <a:schemeClr val="accent1"/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0" kern="1200" dirty="0">
              <a:solidFill>
                <a:schemeClr val="accent1">
                  <a:lumMod val="75000"/>
                </a:schemeClr>
              </a:solidFill>
              <a:latin typeface="ALS Wagon Medium"/>
            </a:rPr>
            <a:t>Это стойкое повышение артериального давления выше 130/80 мм рт. ст. в состоянии физического и </a:t>
          </a:r>
          <a:r>
            <a:rPr lang="ru-RU" sz="1600" i="0" kern="1200" dirty="0" err="1">
              <a:solidFill>
                <a:schemeClr val="accent1">
                  <a:lumMod val="75000"/>
                </a:schemeClr>
              </a:solidFill>
              <a:latin typeface="ALS Wagon Medium"/>
            </a:rPr>
            <a:t>эмоциоанального</a:t>
          </a:r>
          <a:r>
            <a:rPr lang="ru-RU" sz="1600" i="0" kern="1200" dirty="0">
              <a:solidFill>
                <a:schemeClr val="accent1">
                  <a:lumMod val="75000"/>
                </a:schemeClr>
              </a:solidFill>
              <a:latin typeface="ALS Wagon Medium"/>
            </a:rPr>
            <a:t> покоя, а также без влияния  иных внешних факторов </a:t>
          </a:r>
        </a:p>
      </dsp:txBody>
      <dsp:txXfrm>
        <a:off x="49347" y="49347"/>
        <a:ext cx="8112618" cy="91218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4E50D-A93A-44A4-B348-C67036920BCB}">
      <dsp:nvSpPr>
        <dsp:cNvPr id="0" name=""/>
        <dsp:cNvSpPr/>
      </dsp:nvSpPr>
      <dsp:spPr>
        <a:xfrm>
          <a:off x="7289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Соль + жирная пища</a:t>
          </a:r>
        </a:p>
      </dsp:txBody>
      <dsp:txXfrm>
        <a:off x="29786" y="22497"/>
        <a:ext cx="2133697" cy="723101"/>
      </dsp:txXfrm>
    </dsp:sp>
    <dsp:sp modelId="{56EF7E5C-B898-42AE-AAC3-476310936957}">
      <dsp:nvSpPr>
        <dsp:cNvPr id="0" name=""/>
        <dsp:cNvSpPr/>
      </dsp:nvSpPr>
      <dsp:spPr>
        <a:xfrm>
          <a:off x="2403850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2403850" y="221953"/>
        <a:ext cx="323317" cy="324189"/>
      </dsp:txXfrm>
    </dsp:sp>
    <dsp:sp modelId="{D67C2835-3CF5-4E20-BB8E-3B094614C862}">
      <dsp:nvSpPr>
        <dsp:cNvPr id="0" name=""/>
        <dsp:cNvSpPr/>
      </dsp:nvSpPr>
      <dsp:spPr>
        <a:xfrm>
          <a:off x="3057458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Задержка жидкости в организме</a:t>
          </a:r>
        </a:p>
      </dsp:txBody>
      <dsp:txXfrm>
        <a:off x="3079955" y="22497"/>
        <a:ext cx="2133697" cy="723101"/>
      </dsp:txXfrm>
    </dsp:sp>
    <dsp:sp modelId="{A5C58238-9B07-4EAB-B701-E5F46B2B6D83}">
      <dsp:nvSpPr>
        <dsp:cNvPr id="0" name=""/>
        <dsp:cNvSpPr/>
      </dsp:nvSpPr>
      <dsp:spPr>
        <a:xfrm>
          <a:off x="5454019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>
        <a:off x="5454019" y="221953"/>
        <a:ext cx="323317" cy="324189"/>
      </dsp:txXfrm>
    </dsp:sp>
    <dsp:sp modelId="{82087179-12F7-4136-B9D1-FB4222BC3B97}">
      <dsp:nvSpPr>
        <dsp:cNvPr id="0" name=""/>
        <dsp:cNvSpPr/>
      </dsp:nvSpPr>
      <dsp:spPr>
        <a:xfrm>
          <a:off x="6107626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Повышение АД</a:t>
          </a:r>
        </a:p>
      </dsp:txBody>
      <dsp:txXfrm>
        <a:off x="6130123" y="22497"/>
        <a:ext cx="2133697" cy="72310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A316D-77ED-42A7-B016-3C9B9094DCB1}">
      <dsp:nvSpPr>
        <dsp:cNvPr id="0" name=""/>
        <dsp:cNvSpPr/>
      </dsp:nvSpPr>
      <dsp:spPr>
        <a:xfrm>
          <a:off x="1226" y="1039047"/>
          <a:ext cx="1638682" cy="169865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Физическая активность</a:t>
          </a:r>
        </a:p>
      </dsp:txBody>
      <dsp:txXfrm>
        <a:off x="241205" y="1287809"/>
        <a:ext cx="1158724" cy="1201131"/>
      </dsp:txXfrm>
    </dsp:sp>
    <dsp:sp modelId="{C49D019C-D3D7-46C1-A711-C4C85EC44B3B}">
      <dsp:nvSpPr>
        <dsp:cNvPr id="0" name=""/>
        <dsp:cNvSpPr/>
      </dsp:nvSpPr>
      <dsp:spPr>
        <a:xfrm rot="18184569">
          <a:off x="1426527" y="1190062"/>
          <a:ext cx="1336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638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C11A28-7C30-40AA-BF09-9E00F10B52D6}">
      <dsp:nvSpPr>
        <dsp:cNvPr id="0" name=""/>
        <dsp:cNvSpPr/>
      </dsp:nvSpPr>
      <dsp:spPr>
        <a:xfrm>
          <a:off x="2459386" y="630154"/>
          <a:ext cx="3547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593F80-0FB9-41C2-ADC0-DC3CDC424831}">
      <dsp:nvSpPr>
        <dsp:cNvPr id="0" name=""/>
        <dsp:cNvSpPr/>
      </dsp:nvSpPr>
      <dsp:spPr>
        <a:xfrm>
          <a:off x="2814147" y="1044"/>
          <a:ext cx="2515577" cy="12582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У практически здоровых людей после занятий АД снижается на 10 мм рт. ст.</a:t>
          </a:r>
        </a:p>
      </dsp:txBody>
      <dsp:txXfrm>
        <a:off x="2814147" y="1044"/>
        <a:ext cx="2515577" cy="1258220"/>
      </dsp:txXfrm>
    </dsp:sp>
    <dsp:sp modelId="{FDBC4CCD-F1CE-4F93-8C57-292749072790}">
      <dsp:nvSpPr>
        <dsp:cNvPr id="0" name=""/>
        <dsp:cNvSpPr/>
      </dsp:nvSpPr>
      <dsp:spPr>
        <a:xfrm>
          <a:off x="1730051" y="1888375"/>
          <a:ext cx="72933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29335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F6E4EEB-EB4B-46B1-B9BF-DFBC4DE71335}">
      <dsp:nvSpPr>
        <dsp:cNvPr id="0" name=""/>
        <dsp:cNvSpPr/>
      </dsp:nvSpPr>
      <dsp:spPr>
        <a:xfrm>
          <a:off x="2459386" y="1888375"/>
          <a:ext cx="3547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BB4889-3ABD-442E-BD45-61774C5D6845}">
      <dsp:nvSpPr>
        <dsp:cNvPr id="0" name=""/>
        <dsp:cNvSpPr/>
      </dsp:nvSpPr>
      <dsp:spPr>
        <a:xfrm>
          <a:off x="2814147" y="1259264"/>
          <a:ext cx="2515577" cy="12582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Улучшается сократительная способность миокарда, уменьшается спазм сосудов, раскрываются резервные капилляры</a:t>
          </a:r>
        </a:p>
      </dsp:txBody>
      <dsp:txXfrm>
        <a:off x="2814147" y="1259264"/>
        <a:ext cx="2515577" cy="1258220"/>
      </dsp:txXfrm>
    </dsp:sp>
    <dsp:sp modelId="{CFE7FE1D-C3B3-4279-B8CE-8E96DF0019EB}">
      <dsp:nvSpPr>
        <dsp:cNvPr id="0" name=""/>
        <dsp:cNvSpPr/>
      </dsp:nvSpPr>
      <dsp:spPr>
        <a:xfrm rot="3415431">
          <a:off x="1426527" y="2586687"/>
          <a:ext cx="133638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36382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8BB5B4-F4FF-4DAA-91D3-FE07B7699A60}">
      <dsp:nvSpPr>
        <dsp:cNvPr id="0" name=""/>
        <dsp:cNvSpPr/>
      </dsp:nvSpPr>
      <dsp:spPr>
        <a:xfrm>
          <a:off x="2459386" y="3146595"/>
          <a:ext cx="354760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BE7362-F09D-467C-8FCB-C83EBA56C7C9}">
      <dsp:nvSpPr>
        <dsp:cNvPr id="0" name=""/>
        <dsp:cNvSpPr/>
      </dsp:nvSpPr>
      <dsp:spPr>
        <a:xfrm>
          <a:off x="2814147" y="2517485"/>
          <a:ext cx="2515577" cy="125822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Снижается холестерин в крови</a:t>
          </a:r>
        </a:p>
      </dsp:txBody>
      <dsp:txXfrm>
        <a:off x="2814147" y="2517485"/>
        <a:ext cx="2515577" cy="125822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8B954-AEED-4C7B-9A38-83DB0EA3C5E3}">
      <dsp:nvSpPr>
        <dsp:cNvPr id="0" name=""/>
        <dsp:cNvSpPr/>
      </dsp:nvSpPr>
      <dsp:spPr>
        <a:xfrm>
          <a:off x="0" y="346941"/>
          <a:ext cx="8412480" cy="1212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902" tIns="458216" rIns="652902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kern="1200" dirty="0"/>
            <a:t>Выкуриваемая сигарета может вызвать подъем артериального давления на 10-30 мм рт. ст.</a:t>
          </a:r>
        </a:p>
      </dsp:txBody>
      <dsp:txXfrm>
        <a:off x="0" y="346941"/>
        <a:ext cx="8412480" cy="1212750"/>
      </dsp:txXfrm>
    </dsp:sp>
    <dsp:sp modelId="{85C7C744-7DC8-47CD-8B97-B5B9A874D9EE}">
      <dsp:nvSpPr>
        <dsp:cNvPr id="0" name=""/>
        <dsp:cNvSpPr/>
      </dsp:nvSpPr>
      <dsp:spPr>
        <a:xfrm>
          <a:off x="420624" y="22220"/>
          <a:ext cx="5888736" cy="6494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80" tIns="0" rIns="222580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Связь абсолютно очевидна</a:t>
          </a:r>
        </a:p>
      </dsp:txBody>
      <dsp:txXfrm>
        <a:off x="452327" y="53923"/>
        <a:ext cx="5825330" cy="58603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4E50D-A93A-44A4-B348-C67036920BCB}">
      <dsp:nvSpPr>
        <dsp:cNvPr id="0" name=""/>
        <dsp:cNvSpPr/>
      </dsp:nvSpPr>
      <dsp:spPr>
        <a:xfrm>
          <a:off x="7289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Курение</a:t>
          </a:r>
        </a:p>
      </dsp:txBody>
      <dsp:txXfrm>
        <a:off x="29786" y="22497"/>
        <a:ext cx="2133697" cy="723101"/>
      </dsp:txXfrm>
    </dsp:sp>
    <dsp:sp modelId="{56EF7E5C-B898-42AE-AAC3-476310936957}">
      <dsp:nvSpPr>
        <dsp:cNvPr id="0" name=""/>
        <dsp:cNvSpPr/>
      </dsp:nvSpPr>
      <dsp:spPr>
        <a:xfrm>
          <a:off x="2403850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2403850" y="221953"/>
        <a:ext cx="323317" cy="324189"/>
      </dsp:txXfrm>
    </dsp:sp>
    <dsp:sp modelId="{D67C2835-3CF5-4E20-BB8E-3B094614C862}">
      <dsp:nvSpPr>
        <dsp:cNvPr id="0" name=""/>
        <dsp:cNvSpPr/>
      </dsp:nvSpPr>
      <dsp:spPr>
        <a:xfrm>
          <a:off x="3057458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Нарушение просвета сосудов, атеросклероз, отложение ХС, тромбы</a:t>
          </a:r>
        </a:p>
      </dsp:txBody>
      <dsp:txXfrm>
        <a:off x="3079955" y="22497"/>
        <a:ext cx="2133697" cy="723101"/>
      </dsp:txXfrm>
    </dsp:sp>
    <dsp:sp modelId="{A5C58238-9B07-4EAB-B701-E5F46B2B6D83}">
      <dsp:nvSpPr>
        <dsp:cNvPr id="0" name=""/>
        <dsp:cNvSpPr/>
      </dsp:nvSpPr>
      <dsp:spPr>
        <a:xfrm>
          <a:off x="5454019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5454019" y="221953"/>
        <a:ext cx="323317" cy="324189"/>
      </dsp:txXfrm>
    </dsp:sp>
    <dsp:sp modelId="{82087179-12F7-4136-B9D1-FB4222BC3B97}">
      <dsp:nvSpPr>
        <dsp:cNvPr id="0" name=""/>
        <dsp:cNvSpPr/>
      </dsp:nvSpPr>
      <dsp:spPr>
        <a:xfrm>
          <a:off x="6107626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ИНФАРКТ/ИНСУЛЬТ</a:t>
          </a:r>
        </a:p>
      </dsp:txBody>
      <dsp:txXfrm>
        <a:off x="6130123" y="22497"/>
        <a:ext cx="2133697" cy="72310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4E50D-A93A-44A4-B348-C67036920BCB}">
      <dsp:nvSpPr>
        <dsp:cNvPr id="0" name=""/>
        <dsp:cNvSpPr/>
      </dsp:nvSpPr>
      <dsp:spPr>
        <a:xfrm>
          <a:off x="7289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Никотин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(сосудистый яд)</a:t>
          </a:r>
        </a:p>
      </dsp:txBody>
      <dsp:txXfrm>
        <a:off x="29786" y="22497"/>
        <a:ext cx="2133697" cy="723101"/>
      </dsp:txXfrm>
    </dsp:sp>
    <dsp:sp modelId="{56EF7E5C-B898-42AE-AAC3-476310936957}">
      <dsp:nvSpPr>
        <dsp:cNvPr id="0" name=""/>
        <dsp:cNvSpPr/>
      </dsp:nvSpPr>
      <dsp:spPr>
        <a:xfrm>
          <a:off x="2403850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2403850" y="221953"/>
        <a:ext cx="323317" cy="324189"/>
      </dsp:txXfrm>
    </dsp:sp>
    <dsp:sp modelId="{D67C2835-3CF5-4E20-BB8E-3B094614C862}">
      <dsp:nvSpPr>
        <dsp:cNvPr id="0" name=""/>
        <dsp:cNvSpPr/>
      </dsp:nvSpPr>
      <dsp:spPr>
        <a:xfrm>
          <a:off x="3057458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Сужение сосудов</a:t>
          </a:r>
        </a:p>
      </dsp:txBody>
      <dsp:txXfrm>
        <a:off x="3079955" y="22497"/>
        <a:ext cx="2133697" cy="723101"/>
      </dsp:txXfrm>
    </dsp:sp>
    <dsp:sp modelId="{A5C58238-9B07-4EAB-B701-E5F46B2B6D83}">
      <dsp:nvSpPr>
        <dsp:cNvPr id="0" name=""/>
        <dsp:cNvSpPr/>
      </dsp:nvSpPr>
      <dsp:spPr>
        <a:xfrm>
          <a:off x="5454019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/>
        </a:p>
      </dsp:txBody>
      <dsp:txXfrm>
        <a:off x="5454019" y="221953"/>
        <a:ext cx="323317" cy="324189"/>
      </dsp:txXfrm>
    </dsp:sp>
    <dsp:sp modelId="{82087179-12F7-4136-B9D1-FB4222BC3B97}">
      <dsp:nvSpPr>
        <dsp:cNvPr id="0" name=""/>
        <dsp:cNvSpPr/>
      </dsp:nvSpPr>
      <dsp:spPr>
        <a:xfrm>
          <a:off x="6107626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Нарушение кровоснабжения всех органов и систем</a:t>
          </a:r>
        </a:p>
      </dsp:txBody>
      <dsp:txXfrm>
        <a:off x="6130123" y="22497"/>
        <a:ext cx="2133697" cy="72310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4E50D-A93A-44A4-B348-C67036920BCB}">
      <dsp:nvSpPr>
        <dsp:cNvPr id="0" name=""/>
        <dsp:cNvSpPr/>
      </dsp:nvSpPr>
      <dsp:spPr>
        <a:xfrm>
          <a:off x="3700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Алкоголь </a:t>
          </a:r>
        </a:p>
      </dsp:txBody>
      <dsp:txXfrm>
        <a:off x="28090" y="24390"/>
        <a:ext cx="1569339" cy="783955"/>
      </dsp:txXfrm>
    </dsp:sp>
    <dsp:sp modelId="{56EF7E5C-B898-42AE-AAC3-476310936957}">
      <dsp:nvSpPr>
        <dsp:cNvPr id="0" name=""/>
        <dsp:cNvSpPr/>
      </dsp:nvSpPr>
      <dsp:spPr>
        <a:xfrm>
          <a:off x="1783632" y="215721"/>
          <a:ext cx="343041" cy="401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1783632" y="295980"/>
        <a:ext cx="240129" cy="240775"/>
      </dsp:txXfrm>
    </dsp:sp>
    <dsp:sp modelId="{D67C2835-3CF5-4E20-BB8E-3B094614C862}">
      <dsp:nvSpPr>
        <dsp:cNvPr id="0" name=""/>
        <dsp:cNvSpPr/>
      </dsp:nvSpPr>
      <dsp:spPr>
        <a:xfrm>
          <a:off x="2269068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Сразу после приема</a:t>
          </a:r>
        </a:p>
      </dsp:txBody>
      <dsp:txXfrm>
        <a:off x="2293458" y="24390"/>
        <a:ext cx="1569339" cy="783955"/>
      </dsp:txXfrm>
    </dsp:sp>
    <dsp:sp modelId="{A5C58238-9B07-4EAB-B701-E5F46B2B6D83}">
      <dsp:nvSpPr>
        <dsp:cNvPr id="0" name=""/>
        <dsp:cNvSpPr/>
      </dsp:nvSpPr>
      <dsp:spPr>
        <a:xfrm>
          <a:off x="4049000" y="215721"/>
          <a:ext cx="343041" cy="401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049000" y="295980"/>
        <a:ext cx="240129" cy="240775"/>
      </dsp:txXfrm>
    </dsp:sp>
    <dsp:sp modelId="{1BF1C191-CEA4-445B-992E-C33949B38023}">
      <dsp:nvSpPr>
        <dsp:cNvPr id="0" name=""/>
        <dsp:cNvSpPr/>
      </dsp:nvSpPr>
      <dsp:spPr>
        <a:xfrm>
          <a:off x="4534435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Снижение АД, расширение сосудов</a:t>
          </a:r>
        </a:p>
      </dsp:txBody>
      <dsp:txXfrm>
        <a:off x="4558825" y="24390"/>
        <a:ext cx="1569339" cy="783955"/>
      </dsp:txXfrm>
    </dsp:sp>
    <dsp:sp modelId="{F61575F4-50FA-4BDB-82EB-53A24F5E4F33}">
      <dsp:nvSpPr>
        <dsp:cNvPr id="0" name=""/>
        <dsp:cNvSpPr/>
      </dsp:nvSpPr>
      <dsp:spPr>
        <a:xfrm>
          <a:off x="6314367" y="215721"/>
          <a:ext cx="343041" cy="401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6314367" y="295980"/>
        <a:ext cx="240129" cy="240775"/>
      </dsp:txXfrm>
    </dsp:sp>
    <dsp:sp modelId="{82087179-12F7-4136-B9D1-FB4222BC3B97}">
      <dsp:nvSpPr>
        <dsp:cNvPr id="0" name=""/>
        <dsp:cNvSpPr/>
      </dsp:nvSpPr>
      <dsp:spPr>
        <a:xfrm>
          <a:off x="6799803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«Легкость», но недолго</a:t>
          </a:r>
        </a:p>
      </dsp:txBody>
      <dsp:txXfrm>
        <a:off x="6824193" y="24390"/>
        <a:ext cx="1569339" cy="78395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4E50D-A93A-44A4-B348-C67036920BCB}">
      <dsp:nvSpPr>
        <dsp:cNvPr id="0" name=""/>
        <dsp:cNvSpPr/>
      </dsp:nvSpPr>
      <dsp:spPr>
        <a:xfrm>
          <a:off x="3700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Алкоголь</a:t>
          </a:r>
        </a:p>
      </dsp:txBody>
      <dsp:txXfrm>
        <a:off x="28090" y="24390"/>
        <a:ext cx="1569339" cy="783955"/>
      </dsp:txXfrm>
    </dsp:sp>
    <dsp:sp modelId="{56EF7E5C-B898-42AE-AAC3-476310936957}">
      <dsp:nvSpPr>
        <dsp:cNvPr id="0" name=""/>
        <dsp:cNvSpPr/>
      </dsp:nvSpPr>
      <dsp:spPr>
        <a:xfrm>
          <a:off x="1783632" y="215721"/>
          <a:ext cx="343041" cy="401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783632" y="295980"/>
        <a:ext cx="240129" cy="240775"/>
      </dsp:txXfrm>
    </dsp:sp>
    <dsp:sp modelId="{173589BD-6493-4397-9BDC-142EBD6085FC}">
      <dsp:nvSpPr>
        <dsp:cNvPr id="0" name=""/>
        <dsp:cNvSpPr/>
      </dsp:nvSpPr>
      <dsp:spPr>
        <a:xfrm>
          <a:off x="2269068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-3199998"/>
            <a:satOff val="0"/>
            <a:lumOff val="-1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Резкое сужение стенок сосудов</a:t>
          </a:r>
        </a:p>
      </dsp:txBody>
      <dsp:txXfrm>
        <a:off x="2293458" y="24390"/>
        <a:ext cx="1569339" cy="783955"/>
      </dsp:txXfrm>
    </dsp:sp>
    <dsp:sp modelId="{9CD4BB36-A8AA-4745-8E51-A1BF0A0A4C5B}">
      <dsp:nvSpPr>
        <dsp:cNvPr id="0" name=""/>
        <dsp:cNvSpPr/>
      </dsp:nvSpPr>
      <dsp:spPr>
        <a:xfrm>
          <a:off x="4049000" y="215721"/>
          <a:ext cx="343041" cy="401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049000" y="295980"/>
        <a:ext cx="240129" cy="240775"/>
      </dsp:txXfrm>
    </dsp:sp>
    <dsp:sp modelId="{1BF1C191-CEA4-445B-992E-C33949B38023}">
      <dsp:nvSpPr>
        <dsp:cNvPr id="0" name=""/>
        <dsp:cNvSpPr/>
      </dsp:nvSpPr>
      <dsp:spPr>
        <a:xfrm>
          <a:off x="4534435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-6399995"/>
            <a:satOff val="0"/>
            <a:lumOff val="-2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Сужение и расширение повторяется неоднократно</a:t>
          </a:r>
        </a:p>
      </dsp:txBody>
      <dsp:txXfrm>
        <a:off x="4558825" y="24390"/>
        <a:ext cx="1569339" cy="783955"/>
      </dsp:txXfrm>
    </dsp:sp>
    <dsp:sp modelId="{F61575F4-50FA-4BDB-82EB-53A24F5E4F33}">
      <dsp:nvSpPr>
        <dsp:cNvPr id="0" name=""/>
        <dsp:cNvSpPr/>
      </dsp:nvSpPr>
      <dsp:spPr>
        <a:xfrm>
          <a:off x="6314367" y="215721"/>
          <a:ext cx="343041" cy="4012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6314367" y="295980"/>
        <a:ext cx="240129" cy="240775"/>
      </dsp:txXfrm>
    </dsp:sp>
    <dsp:sp modelId="{82087179-12F7-4136-B9D1-FB4222BC3B97}">
      <dsp:nvSpPr>
        <dsp:cNvPr id="0" name=""/>
        <dsp:cNvSpPr/>
      </dsp:nvSpPr>
      <dsp:spPr>
        <a:xfrm>
          <a:off x="6799803" y="0"/>
          <a:ext cx="1618119" cy="832735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Нарушение работы сердечно-сосудистой системы</a:t>
          </a:r>
        </a:p>
      </dsp:txBody>
      <dsp:txXfrm>
        <a:off x="6824193" y="24390"/>
        <a:ext cx="1569339" cy="78395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62E09A-0978-436B-AD50-B5FD91FC8315}">
      <dsp:nvSpPr>
        <dsp:cNvPr id="0" name=""/>
        <dsp:cNvSpPr/>
      </dsp:nvSpPr>
      <dsp:spPr>
        <a:xfrm>
          <a:off x="-4594335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D7493-1D6B-4A9A-8096-88DFD43092DA}">
      <dsp:nvSpPr>
        <dsp:cNvPr id="0" name=""/>
        <dsp:cNvSpPr/>
      </dsp:nvSpPr>
      <dsp:spPr>
        <a:xfrm>
          <a:off x="384538" y="253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chemeClr val="bg1"/>
              </a:solidFill>
            </a:rPr>
            <a:t>2 раза в день в одно и то же время (утро, вечер)</a:t>
          </a:r>
        </a:p>
      </dsp:txBody>
      <dsp:txXfrm>
        <a:off x="384538" y="253918"/>
        <a:ext cx="5656275" cy="508162"/>
      </dsp:txXfrm>
    </dsp:sp>
    <dsp:sp modelId="{80081D1F-CAFF-403A-955F-B033EE470204}">
      <dsp:nvSpPr>
        <dsp:cNvPr id="0" name=""/>
        <dsp:cNvSpPr/>
      </dsp:nvSpPr>
      <dsp:spPr>
        <a:xfrm>
          <a:off x="66936" y="190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t="-13000" b="-13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E998B1-84BD-44FD-A5C8-94F76D6AB646}">
      <dsp:nvSpPr>
        <dsp:cNvPr id="0" name=""/>
        <dsp:cNvSpPr/>
      </dsp:nvSpPr>
      <dsp:spPr>
        <a:xfrm>
          <a:off x="748672" y="903495"/>
          <a:ext cx="5292140" cy="733009"/>
        </a:xfrm>
        <a:prstGeom prst="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Не менее, чем через 30 минут после физической нагрузки, курения, приема пищи, употребления чая/кофе</a:t>
          </a:r>
        </a:p>
      </dsp:txBody>
      <dsp:txXfrm>
        <a:off x="748672" y="903495"/>
        <a:ext cx="5292140" cy="733009"/>
      </dsp:txXfrm>
    </dsp:sp>
    <dsp:sp modelId="{C277F752-01A6-4989-87A7-F338AA0F6E66}">
      <dsp:nvSpPr>
        <dsp:cNvPr id="0" name=""/>
        <dsp:cNvSpPr/>
      </dsp:nvSpPr>
      <dsp:spPr>
        <a:xfrm>
          <a:off x="431071" y="952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4000" r="-4000"/>
          </a:stretch>
        </a:blip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E315A-FC2A-42D0-9671-17D226387E61}">
      <dsp:nvSpPr>
        <dsp:cNvPr id="0" name=""/>
        <dsp:cNvSpPr/>
      </dsp:nvSpPr>
      <dsp:spPr>
        <a:xfrm>
          <a:off x="860432" y="1777918"/>
          <a:ext cx="5180380" cy="508162"/>
        </a:xfrm>
        <a:prstGeom prst="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Сидя в удобной позе, рука на столе на уровне сердца</a:t>
          </a:r>
        </a:p>
      </dsp:txBody>
      <dsp:txXfrm>
        <a:off x="860432" y="1777918"/>
        <a:ext cx="5180380" cy="508162"/>
      </dsp:txXfrm>
    </dsp:sp>
    <dsp:sp modelId="{3B422110-3611-4A35-92F0-55F066EDCA59}">
      <dsp:nvSpPr>
        <dsp:cNvPr id="0" name=""/>
        <dsp:cNvSpPr/>
      </dsp:nvSpPr>
      <dsp:spPr>
        <a:xfrm>
          <a:off x="542831" y="1714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2C25EE-03E6-4F38-BF78-E19995D489E4}">
      <dsp:nvSpPr>
        <dsp:cNvPr id="0" name=""/>
        <dsp:cNvSpPr/>
      </dsp:nvSpPr>
      <dsp:spPr>
        <a:xfrm>
          <a:off x="748672" y="2539918"/>
          <a:ext cx="5292140" cy="508162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Манжета накладывается на плечо, нижний край на 2 см выше локтевого сгиба</a:t>
          </a:r>
        </a:p>
      </dsp:txBody>
      <dsp:txXfrm>
        <a:off x="748672" y="2539918"/>
        <a:ext cx="5292140" cy="508162"/>
      </dsp:txXfrm>
    </dsp:sp>
    <dsp:sp modelId="{1D573DA0-E3A6-4E9E-9578-E2A4D8200E48}">
      <dsp:nvSpPr>
        <dsp:cNvPr id="0" name=""/>
        <dsp:cNvSpPr/>
      </dsp:nvSpPr>
      <dsp:spPr>
        <a:xfrm>
          <a:off x="431071" y="2476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4"/>
          <a:srcRect/>
          <a:stretch>
            <a:fillRect l="-39000" r="-39000"/>
          </a:stretch>
        </a:blip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A282B7-DE4D-4B48-A295-05CE585E612F}">
      <dsp:nvSpPr>
        <dsp:cNvPr id="0" name=""/>
        <dsp:cNvSpPr/>
      </dsp:nvSpPr>
      <dsp:spPr>
        <a:xfrm>
          <a:off x="384538" y="3301918"/>
          <a:ext cx="5656275" cy="508162"/>
        </a:xfrm>
        <a:prstGeom prst="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3354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Результаты измерения АД рекомендуется записывать в личный дневник</a:t>
          </a:r>
        </a:p>
      </dsp:txBody>
      <dsp:txXfrm>
        <a:off x="384538" y="3301918"/>
        <a:ext cx="5656275" cy="508162"/>
      </dsp:txXfrm>
    </dsp:sp>
    <dsp:sp modelId="{DFE7E3DB-ACD2-40BD-A33F-BEE404CF4EFE}">
      <dsp:nvSpPr>
        <dsp:cNvPr id="0" name=""/>
        <dsp:cNvSpPr/>
      </dsp:nvSpPr>
      <dsp:spPr>
        <a:xfrm>
          <a:off x="66936" y="3238398"/>
          <a:ext cx="635203" cy="635203"/>
        </a:xfrm>
        <a:prstGeom prst="ellipse">
          <a:avLst/>
        </a:prstGeom>
        <a:blipFill rotWithShape="0">
          <a:blip xmlns:r="http://schemas.openxmlformats.org/officeDocument/2006/relationships" r:embed="rId5"/>
          <a:srcRect/>
          <a:stretch>
            <a:fillRect l="-57000" r="-57000"/>
          </a:stretch>
        </a:blip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213452-328C-4BA6-B344-8D6E2BF23204}">
      <dsp:nvSpPr>
        <dsp:cNvPr id="0" name=""/>
        <dsp:cNvSpPr/>
      </dsp:nvSpPr>
      <dsp:spPr>
        <a:xfrm>
          <a:off x="0" y="0"/>
          <a:ext cx="8017564" cy="775243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Нормализация массы тела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/>
            <a:t> ИМТ 19-25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/>
            <a:t>За счет уменьшения общей калорийности ищи и повышения уровня физической активности</a:t>
          </a:r>
        </a:p>
      </dsp:txBody>
      <dsp:txXfrm>
        <a:off x="1681037" y="0"/>
        <a:ext cx="6336526" cy="775243"/>
      </dsp:txXfrm>
    </dsp:sp>
    <dsp:sp modelId="{7E29D4B4-632C-412F-B718-9CACFB77E4EC}">
      <dsp:nvSpPr>
        <dsp:cNvPr id="0" name=""/>
        <dsp:cNvSpPr/>
      </dsp:nvSpPr>
      <dsp:spPr>
        <a:xfrm>
          <a:off x="191510" y="81719"/>
          <a:ext cx="1375541" cy="6118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E3C96-B40E-47D2-B7A3-BF1EBC813D2D}">
      <dsp:nvSpPr>
        <dsp:cNvPr id="0" name=""/>
        <dsp:cNvSpPr/>
      </dsp:nvSpPr>
      <dsp:spPr>
        <a:xfrm>
          <a:off x="0" y="852767"/>
          <a:ext cx="8017564" cy="775243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Ограничение потребления соли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/>
            <a:t>не более 5 </a:t>
          </a:r>
          <a:r>
            <a:rPr lang="ru-RU" sz="1000" b="1" kern="1200" dirty="0" err="1"/>
            <a:t>гр</a:t>
          </a:r>
          <a:r>
            <a:rPr lang="ru-RU" sz="1000" b="1" kern="1200" dirty="0"/>
            <a:t> ежедневно (чайная ложка без горки)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/>
            <a:t>Исключение продуктов, имеющих повышенное содержание  соли: соленья, копчености, колбасы, чипсы</a:t>
          </a:r>
        </a:p>
      </dsp:txBody>
      <dsp:txXfrm>
        <a:off x="1681037" y="852767"/>
        <a:ext cx="6336526" cy="775243"/>
      </dsp:txXfrm>
    </dsp:sp>
    <dsp:sp modelId="{D228FB9C-72AD-44BD-98B1-D95CD10E9A0F}">
      <dsp:nvSpPr>
        <dsp:cNvPr id="0" name=""/>
        <dsp:cNvSpPr/>
      </dsp:nvSpPr>
      <dsp:spPr>
        <a:xfrm>
          <a:off x="178257" y="934152"/>
          <a:ext cx="1402047" cy="6124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EEE4C8-764B-4D8C-8979-1FB1F498CF6F}">
      <dsp:nvSpPr>
        <dsp:cNvPr id="0" name=""/>
        <dsp:cNvSpPr/>
      </dsp:nvSpPr>
      <dsp:spPr>
        <a:xfrm>
          <a:off x="0" y="1705535"/>
          <a:ext cx="8017564" cy="7752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Ежедневные динамические аэробные физические нагрузки 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/>
            <a:t>30-60 минут и более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000" b="1" kern="1200" dirty="0"/>
            <a:t>Прогулки, катание на лыжах, велосипеде, плавание</a:t>
          </a:r>
        </a:p>
      </dsp:txBody>
      <dsp:txXfrm>
        <a:off x="1681037" y="1705535"/>
        <a:ext cx="6336526" cy="775243"/>
      </dsp:txXfrm>
    </dsp:sp>
    <dsp:sp modelId="{21E7A4F6-397D-42B3-AFC0-1E67C04EBC39}">
      <dsp:nvSpPr>
        <dsp:cNvPr id="0" name=""/>
        <dsp:cNvSpPr/>
      </dsp:nvSpPr>
      <dsp:spPr>
        <a:xfrm>
          <a:off x="218008" y="1788942"/>
          <a:ext cx="1322545" cy="60842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67DB93-A0B9-418B-A3AB-71AED0CEDA86}">
      <dsp:nvSpPr>
        <dsp:cNvPr id="0" name=""/>
        <dsp:cNvSpPr/>
      </dsp:nvSpPr>
      <dsp:spPr>
        <a:xfrm>
          <a:off x="0" y="2558302"/>
          <a:ext cx="8017564" cy="775243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Отказаться от курения</a:t>
          </a:r>
        </a:p>
      </dsp:txBody>
      <dsp:txXfrm>
        <a:off x="1681037" y="2558302"/>
        <a:ext cx="6336526" cy="775243"/>
      </dsp:txXfrm>
    </dsp:sp>
    <dsp:sp modelId="{46451615-00D2-4DDC-8960-19A2A2EB4394}">
      <dsp:nvSpPr>
        <dsp:cNvPr id="0" name=""/>
        <dsp:cNvSpPr/>
      </dsp:nvSpPr>
      <dsp:spPr>
        <a:xfrm>
          <a:off x="231261" y="2670089"/>
          <a:ext cx="1296039" cy="55166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2665E-B473-4712-8826-341AF7B116A4}">
      <dsp:nvSpPr>
        <dsp:cNvPr id="0" name=""/>
        <dsp:cNvSpPr/>
      </dsp:nvSpPr>
      <dsp:spPr>
        <a:xfrm>
          <a:off x="0" y="3411070"/>
          <a:ext cx="8017564" cy="775243"/>
        </a:xfrm>
        <a:prstGeom prst="roundRect">
          <a:avLst>
            <a:gd name="adj" fmla="val 10000"/>
          </a:avLst>
        </a:prstGeom>
        <a:solidFill>
          <a:schemeClr val="accent6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Ограничить прием алкоголя</a:t>
          </a:r>
        </a:p>
      </dsp:txBody>
      <dsp:txXfrm>
        <a:off x="1681037" y="3411070"/>
        <a:ext cx="6336526" cy="775243"/>
      </dsp:txXfrm>
    </dsp:sp>
    <dsp:sp modelId="{A2F4BB7E-A773-4190-ACBD-500176CF0DD8}">
      <dsp:nvSpPr>
        <dsp:cNvPr id="0" name=""/>
        <dsp:cNvSpPr/>
      </dsp:nvSpPr>
      <dsp:spPr>
        <a:xfrm>
          <a:off x="189008" y="3496905"/>
          <a:ext cx="1380544" cy="60357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9822B-C156-4EA2-A486-02E1D56235CC}">
      <dsp:nvSpPr>
        <dsp:cNvPr id="0" name=""/>
        <dsp:cNvSpPr/>
      </dsp:nvSpPr>
      <dsp:spPr>
        <a:xfrm>
          <a:off x="0" y="4263838"/>
          <a:ext cx="8017564" cy="775243"/>
        </a:xfrm>
        <a:prstGeom prst="roundRect">
          <a:avLst>
            <a:gd name="adj" fmla="val 10000"/>
          </a:avLst>
        </a:prstGeom>
        <a:solidFill>
          <a:schemeClr val="accent3"/>
        </a:solidFill>
        <a:ln w="1270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/>
            <a:t>Включить в рацион продукты, богатые калием, магнием, витаминами, пищевыми волокнами, орехи</a:t>
          </a:r>
        </a:p>
      </dsp:txBody>
      <dsp:txXfrm>
        <a:off x="1681037" y="4263838"/>
        <a:ext cx="6336526" cy="775243"/>
      </dsp:txXfrm>
    </dsp:sp>
    <dsp:sp modelId="{0E299DF5-5A85-4D52-A0BA-55E9FAEFB498}">
      <dsp:nvSpPr>
        <dsp:cNvPr id="0" name=""/>
        <dsp:cNvSpPr/>
      </dsp:nvSpPr>
      <dsp:spPr>
        <a:xfrm>
          <a:off x="218008" y="4359946"/>
          <a:ext cx="1322545" cy="58302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0C2172-A385-49AA-86B8-652E563BF635}">
      <dsp:nvSpPr>
        <dsp:cNvPr id="0" name=""/>
        <dsp:cNvSpPr/>
      </dsp:nvSpPr>
      <dsp:spPr>
        <a:xfrm>
          <a:off x="2920618" y="1230834"/>
          <a:ext cx="2866474" cy="2866474"/>
        </a:xfrm>
        <a:prstGeom prst="ellipse">
          <a:avLst/>
        </a:prstGeom>
        <a:blipFill rotWithShape="0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3340403" y="1650619"/>
        <a:ext cx="2026904" cy="2026904"/>
      </dsp:txXfrm>
    </dsp:sp>
    <dsp:sp modelId="{D67E0DFE-1C41-4D07-97B2-C02D2DCBDFEE}">
      <dsp:nvSpPr>
        <dsp:cNvPr id="0" name=""/>
        <dsp:cNvSpPr/>
      </dsp:nvSpPr>
      <dsp:spPr>
        <a:xfrm>
          <a:off x="3489756" y="37733"/>
          <a:ext cx="1728197" cy="152317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1919999"/>
                <a:satOff val="0"/>
                <a:lumOff val="-6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1919999"/>
                <a:satOff val="0"/>
                <a:lumOff val="-6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1919999"/>
                <a:satOff val="0"/>
                <a:lumOff val="-6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«Он разбил мне сердце»</a:t>
          </a:r>
        </a:p>
      </dsp:txBody>
      <dsp:txXfrm>
        <a:off x="3742845" y="260796"/>
        <a:ext cx="1222019" cy="1077046"/>
      </dsp:txXfrm>
    </dsp:sp>
    <dsp:sp modelId="{2F1FE4A8-2F82-4AE1-AC1B-3DE9AC95E2B5}">
      <dsp:nvSpPr>
        <dsp:cNvPr id="0" name=""/>
        <dsp:cNvSpPr/>
      </dsp:nvSpPr>
      <dsp:spPr>
        <a:xfrm>
          <a:off x="5351512" y="1267600"/>
          <a:ext cx="1637616" cy="1552883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3839997"/>
                <a:satOff val="0"/>
                <a:lumOff val="-12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3839997"/>
                <a:satOff val="0"/>
                <a:lumOff val="-12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3839997"/>
                <a:satOff val="0"/>
                <a:lumOff val="-12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«Как ножом в сердце»</a:t>
          </a:r>
        </a:p>
      </dsp:txBody>
      <dsp:txXfrm>
        <a:off x="5591335" y="1495014"/>
        <a:ext cx="1157970" cy="1098055"/>
      </dsp:txXfrm>
    </dsp:sp>
    <dsp:sp modelId="{2ECCEC4A-866E-41DE-94E7-BF954D432F6A}">
      <dsp:nvSpPr>
        <dsp:cNvPr id="0" name=""/>
        <dsp:cNvSpPr/>
      </dsp:nvSpPr>
      <dsp:spPr>
        <a:xfrm>
          <a:off x="4622700" y="3399627"/>
          <a:ext cx="1654457" cy="1546118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5759996"/>
                <a:satOff val="0"/>
                <a:lumOff val="-18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5759996"/>
                <a:satOff val="0"/>
                <a:lumOff val="-18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5759996"/>
                <a:satOff val="0"/>
                <a:lumOff val="-18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«Сердце кровью обливается»</a:t>
          </a:r>
        </a:p>
      </dsp:txBody>
      <dsp:txXfrm>
        <a:off x="4864990" y="3626051"/>
        <a:ext cx="1169877" cy="1093270"/>
      </dsp:txXfrm>
    </dsp:sp>
    <dsp:sp modelId="{78C8755C-21A5-48FF-B43C-A83E2B4188C4}">
      <dsp:nvSpPr>
        <dsp:cNvPr id="0" name=""/>
        <dsp:cNvSpPr/>
      </dsp:nvSpPr>
      <dsp:spPr>
        <a:xfrm>
          <a:off x="2398642" y="3427841"/>
          <a:ext cx="1718279" cy="1489692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7679994"/>
                <a:satOff val="0"/>
                <a:lumOff val="-24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7679994"/>
                <a:satOff val="0"/>
                <a:lumOff val="-24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7679994"/>
                <a:satOff val="0"/>
                <a:lumOff val="-24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«Сердцем чувствую»</a:t>
          </a:r>
        </a:p>
      </dsp:txBody>
      <dsp:txXfrm>
        <a:off x="2650278" y="3646001"/>
        <a:ext cx="1215007" cy="1053372"/>
      </dsp:txXfrm>
    </dsp:sp>
    <dsp:sp modelId="{37468E67-4EEA-4838-A9A7-3BB57105F69F}">
      <dsp:nvSpPr>
        <dsp:cNvPr id="0" name=""/>
        <dsp:cNvSpPr/>
      </dsp:nvSpPr>
      <dsp:spPr>
        <a:xfrm>
          <a:off x="1740651" y="1267604"/>
          <a:ext cx="1679438" cy="1640454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-9599993"/>
                <a:satOff val="0"/>
                <a:lumOff val="-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alpha val="50000"/>
                <a:hueOff val="-9599993"/>
                <a:satOff val="0"/>
                <a:lumOff val="-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alpha val="50000"/>
                <a:hueOff val="-9599993"/>
                <a:satOff val="0"/>
                <a:lumOff val="-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/>
            <a:t>«Чует сердце, что дело плохо» </a:t>
          </a:r>
        </a:p>
      </dsp:txBody>
      <dsp:txXfrm>
        <a:off x="1986599" y="1507843"/>
        <a:ext cx="1187542" cy="11599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7AC0E3-B1E4-41EC-BBFA-F4F0DF186D3C}">
      <dsp:nvSpPr>
        <dsp:cNvPr id="0" name=""/>
        <dsp:cNvSpPr/>
      </dsp:nvSpPr>
      <dsp:spPr>
        <a:xfrm>
          <a:off x="0" y="576602"/>
          <a:ext cx="8211312" cy="5703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Каждый третий взрослый человек в мире страдает повышенным АД</a:t>
          </a:r>
        </a:p>
      </dsp:txBody>
      <dsp:txXfrm>
        <a:off x="27843" y="604445"/>
        <a:ext cx="8155626" cy="514689"/>
      </dsp:txXfrm>
    </dsp:sp>
    <dsp:sp modelId="{5DEB19C5-2201-4F84-ABFF-62A53C22E443}">
      <dsp:nvSpPr>
        <dsp:cNvPr id="0" name=""/>
        <dsp:cNvSpPr/>
      </dsp:nvSpPr>
      <dsp:spPr>
        <a:xfrm>
          <a:off x="0" y="1190177"/>
          <a:ext cx="8211312" cy="57037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Женщины до 45 лет реже страдают повышенным АД чем мужчины того же возраста, но женщины старше 65 лет страдают гипертонией чаще мужчин в этом же возрасте</a:t>
          </a:r>
        </a:p>
      </dsp:txBody>
      <dsp:txXfrm>
        <a:off x="27843" y="1218020"/>
        <a:ext cx="8155626" cy="514689"/>
      </dsp:txXfrm>
    </dsp:sp>
    <dsp:sp modelId="{E85C73EE-C707-4947-9657-6D23ACA12A0B}">
      <dsp:nvSpPr>
        <dsp:cNvPr id="0" name=""/>
        <dsp:cNvSpPr/>
      </dsp:nvSpPr>
      <dsp:spPr>
        <a:xfrm>
          <a:off x="0" y="1803753"/>
          <a:ext cx="8211312" cy="57037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 кабинете врача у многих пациентов повышается АД («эффект белого халата»)</a:t>
          </a:r>
        </a:p>
      </dsp:txBody>
      <dsp:txXfrm>
        <a:off x="27843" y="1831596"/>
        <a:ext cx="8155626" cy="514689"/>
      </dsp:txXfrm>
    </dsp:sp>
    <dsp:sp modelId="{10C98F59-6CCA-4AC2-9886-147AD11436B7}">
      <dsp:nvSpPr>
        <dsp:cNvPr id="0" name=""/>
        <dsp:cNvSpPr/>
      </dsp:nvSpPr>
      <dsp:spPr>
        <a:xfrm>
          <a:off x="0" y="2417328"/>
          <a:ext cx="8211312" cy="57037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Цифры артериального давления изменяются в течение дня</a:t>
          </a:r>
        </a:p>
      </dsp:txBody>
      <dsp:txXfrm>
        <a:off x="27843" y="2445171"/>
        <a:ext cx="8155626" cy="514689"/>
      </dsp:txXfrm>
    </dsp:sp>
    <dsp:sp modelId="{535E4085-A9D6-4789-8A12-1700209B2C74}">
      <dsp:nvSpPr>
        <dsp:cNvPr id="0" name=""/>
        <dsp:cNvSpPr/>
      </dsp:nvSpPr>
      <dsp:spPr>
        <a:xfrm>
          <a:off x="0" y="3030903"/>
          <a:ext cx="8211312" cy="570375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Гипертонией страдают не только взрослые, но, и дети и подростки, причем для них повышенное АД также опасно</a:t>
          </a:r>
        </a:p>
      </dsp:txBody>
      <dsp:txXfrm>
        <a:off x="27843" y="3058746"/>
        <a:ext cx="8155626" cy="514689"/>
      </dsp:txXfrm>
    </dsp:sp>
    <dsp:sp modelId="{0358EE60-50B7-425A-9328-C2686596BB5F}">
      <dsp:nvSpPr>
        <dsp:cNvPr id="0" name=""/>
        <dsp:cNvSpPr/>
      </dsp:nvSpPr>
      <dsp:spPr>
        <a:xfrm>
          <a:off x="0" y="3644478"/>
          <a:ext cx="8211312" cy="57037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Гипертония чаще встречается у людей, страдающих ожирением, злоупотребляющих алкоголем, у женщин, принимающих гормональные контрацептивы</a:t>
          </a:r>
        </a:p>
      </dsp:txBody>
      <dsp:txXfrm>
        <a:off x="27843" y="3672321"/>
        <a:ext cx="8155626" cy="5146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61CDC9-2CBE-471F-8A67-341A3C0E1118}">
      <dsp:nvSpPr>
        <dsp:cNvPr id="0" name=""/>
        <dsp:cNvSpPr/>
      </dsp:nvSpPr>
      <dsp:spPr>
        <a:xfrm>
          <a:off x="702694" y="657"/>
          <a:ext cx="2289728" cy="1831782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2000" b="100000" l="8333" r="90000"/>
                    </a14:imgEffect>
                  </a14:imgLayer>
                </a14:imgProps>
              </a:ext>
            </a:extLst>
          </a:blip>
          <a:srcRect/>
          <a:stretch>
            <a:fillRect l="15397" r="1539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0D2ACF-98A7-4956-86CD-6A7AF36DDDBD}">
      <dsp:nvSpPr>
        <dsp:cNvPr id="0" name=""/>
        <dsp:cNvSpPr/>
      </dsp:nvSpPr>
      <dsp:spPr>
        <a:xfrm>
          <a:off x="908770" y="1649261"/>
          <a:ext cx="2037858" cy="6411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Ожирение</a:t>
          </a:r>
        </a:p>
      </dsp:txBody>
      <dsp:txXfrm>
        <a:off x="908770" y="1649261"/>
        <a:ext cx="2037858" cy="641123"/>
      </dsp:txXfrm>
    </dsp:sp>
    <dsp:sp modelId="{B7332F89-B0EA-4CA0-9DB9-0604D43E3C63}">
      <dsp:nvSpPr>
        <dsp:cNvPr id="0" name=""/>
        <dsp:cNvSpPr/>
      </dsp:nvSpPr>
      <dsp:spPr>
        <a:xfrm>
          <a:off x="3221395" y="657"/>
          <a:ext cx="2289728" cy="1831782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1241" r="124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796F4-412E-48E2-9707-D47CDA321B5F}">
      <dsp:nvSpPr>
        <dsp:cNvPr id="0" name=""/>
        <dsp:cNvSpPr/>
      </dsp:nvSpPr>
      <dsp:spPr>
        <a:xfrm>
          <a:off x="3427471" y="1649261"/>
          <a:ext cx="2037858" cy="6411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Неправильное питание</a:t>
          </a:r>
        </a:p>
      </dsp:txBody>
      <dsp:txXfrm>
        <a:off x="3427471" y="1649261"/>
        <a:ext cx="2037858" cy="641123"/>
      </dsp:txXfrm>
    </dsp:sp>
    <dsp:sp modelId="{BB9C45D4-3D07-409A-811C-807A808BE4B7}">
      <dsp:nvSpPr>
        <dsp:cNvPr id="0" name=""/>
        <dsp:cNvSpPr/>
      </dsp:nvSpPr>
      <dsp:spPr>
        <a:xfrm>
          <a:off x="5740096" y="657"/>
          <a:ext cx="2289728" cy="183178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7B2425-734F-431E-BC38-4BE9BDF51A01}">
      <dsp:nvSpPr>
        <dsp:cNvPr id="0" name=""/>
        <dsp:cNvSpPr/>
      </dsp:nvSpPr>
      <dsp:spPr>
        <a:xfrm>
          <a:off x="5946172" y="1649261"/>
          <a:ext cx="2037858" cy="6411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Низкая физическая активность</a:t>
          </a:r>
        </a:p>
      </dsp:txBody>
      <dsp:txXfrm>
        <a:off x="5946172" y="1649261"/>
        <a:ext cx="2037858" cy="641123"/>
      </dsp:txXfrm>
    </dsp:sp>
    <dsp:sp modelId="{13CAACB9-3C97-4C1B-A3AA-80D681527D96}">
      <dsp:nvSpPr>
        <dsp:cNvPr id="0" name=""/>
        <dsp:cNvSpPr/>
      </dsp:nvSpPr>
      <dsp:spPr>
        <a:xfrm>
          <a:off x="702694" y="2519358"/>
          <a:ext cx="2289728" cy="183178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009BA-98D4-4F2E-83DD-15A8E56D10F6}">
      <dsp:nvSpPr>
        <dsp:cNvPr id="0" name=""/>
        <dsp:cNvSpPr/>
      </dsp:nvSpPr>
      <dsp:spPr>
        <a:xfrm>
          <a:off x="908770" y="4167962"/>
          <a:ext cx="2037858" cy="6411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Курение и злоупотребление алкоголем</a:t>
          </a:r>
        </a:p>
      </dsp:txBody>
      <dsp:txXfrm>
        <a:off x="908770" y="4167962"/>
        <a:ext cx="2037858" cy="641123"/>
      </dsp:txXfrm>
    </dsp:sp>
    <dsp:sp modelId="{180008AA-7D3B-42FA-8984-3215697983EB}">
      <dsp:nvSpPr>
        <dsp:cNvPr id="0" name=""/>
        <dsp:cNvSpPr/>
      </dsp:nvSpPr>
      <dsp:spPr>
        <a:xfrm>
          <a:off x="3221395" y="2519358"/>
          <a:ext cx="2289728" cy="1831782"/>
        </a:xfrm>
        <a:prstGeom prst="rect">
          <a:avLst/>
        </a:prstGeom>
        <a:blipFill rotWithShape="1">
          <a:blip xmlns:r="http://schemas.openxmlformats.org/officeDocument/2006/relationships" r:embed="rId6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E8D06B-20DF-47CB-9342-BB1CFA9A30B8}">
      <dsp:nvSpPr>
        <dsp:cNvPr id="0" name=""/>
        <dsp:cNvSpPr/>
      </dsp:nvSpPr>
      <dsp:spPr>
        <a:xfrm>
          <a:off x="3427471" y="4167962"/>
          <a:ext cx="2037858" cy="6411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Стрессы</a:t>
          </a:r>
        </a:p>
      </dsp:txBody>
      <dsp:txXfrm>
        <a:off x="3427471" y="4167962"/>
        <a:ext cx="2037858" cy="641123"/>
      </dsp:txXfrm>
    </dsp:sp>
    <dsp:sp modelId="{F7D0D3B4-D16D-40AD-AF33-5262AFDC1443}">
      <dsp:nvSpPr>
        <dsp:cNvPr id="0" name=""/>
        <dsp:cNvSpPr/>
      </dsp:nvSpPr>
      <dsp:spPr>
        <a:xfrm>
          <a:off x="5740096" y="2519358"/>
          <a:ext cx="2289728" cy="1831782"/>
        </a:xfrm>
        <a:prstGeom prst="rect">
          <a:avLst/>
        </a:prstGeom>
        <a:blipFill rotWithShape="1">
          <a:blip xmlns:r="http://schemas.openxmlformats.org/officeDocument/2006/relationships" r:embed="rId7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B9783-35C3-4269-964E-801BCC1FD4D5}">
      <dsp:nvSpPr>
        <dsp:cNvPr id="0" name=""/>
        <dsp:cNvSpPr/>
      </dsp:nvSpPr>
      <dsp:spPr>
        <a:xfrm>
          <a:off x="5946172" y="4167962"/>
          <a:ext cx="2037858" cy="641123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Наследственность</a:t>
          </a:r>
        </a:p>
      </dsp:txBody>
      <dsp:txXfrm>
        <a:off x="5946172" y="4167962"/>
        <a:ext cx="2037858" cy="64112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8985A-E20D-4F35-B6C9-E4750D93E666}">
      <dsp:nvSpPr>
        <dsp:cNvPr id="0" name=""/>
        <dsp:cNvSpPr/>
      </dsp:nvSpPr>
      <dsp:spPr>
        <a:xfrm>
          <a:off x="1765" y="0"/>
          <a:ext cx="2746723" cy="47929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Факторы внешней среды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Экологические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Экономические</a:t>
          </a:r>
        </a:p>
      </dsp:txBody>
      <dsp:txXfrm>
        <a:off x="1765" y="1917190"/>
        <a:ext cx="2746723" cy="1917190"/>
      </dsp:txXfrm>
    </dsp:sp>
    <dsp:sp modelId="{60E8581F-0066-42BF-9FE5-A02CAA542F40}">
      <dsp:nvSpPr>
        <dsp:cNvPr id="0" name=""/>
        <dsp:cNvSpPr/>
      </dsp:nvSpPr>
      <dsp:spPr>
        <a:xfrm>
          <a:off x="577096" y="287578"/>
          <a:ext cx="1596061" cy="159606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F26FC5-26FB-4462-97CD-2FC39EB648F8}">
      <dsp:nvSpPr>
        <dsp:cNvPr id="0" name=""/>
        <dsp:cNvSpPr/>
      </dsp:nvSpPr>
      <dsp:spPr>
        <a:xfrm>
          <a:off x="2830890" y="0"/>
          <a:ext cx="2746723" cy="4792976"/>
        </a:xfrm>
        <a:prstGeom prst="roundRect">
          <a:avLst>
            <a:gd name="adj" fmla="val 10000"/>
          </a:avLst>
        </a:prstGeom>
        <a:solidFill>
          <a:schemeClr val="accent5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Факторы самого человека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Повышенный уровень ХС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ИБС в анамнезе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Наследственность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Возраст, пол (мужчины старше 55 лет, женщины старше 60 лет)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>
        <a:off x="2830890" y="1917190"/>
        <a:ext cx="2746723" cy="1917190"/>
      </dsp:txXfrm>
    </dsp:sp>
    <dsp:sp modelId="{1B9481D6-A2AE-47FE-A532-CB8E44B74A85}">
      <dsp:nvSpPr>
        <dsp:cNvPr id="0" name=""/>
        <dsp:cNvSpPr/>
      </dsp:nvSpPr>
      <dsp:spPr>
        <a:xfrm>
          <a:off x="3406221" y="287578"/>
          <a:ext cx="1596061" cy="159606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5E681D-442A-497D-A5C7-127A81B2BD11}">
      <dsp:nvSpPr>
        <dsp:cNvPr id="0" name=""/>
        <dsp:cNvSpPr/>
      </dsp:nvSpPr>
      <dsp:spPr>
        <a:xfrm>
          <a:off x="5660015" y="0"/>
          <a:ext cx="2746723" cy="479297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1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/>
            <a:t>Особенности поведения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Курение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Злоупотребление алкоголем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Нерациональное питание, низкая физическая активность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Избыточное потребление соли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Ожирение (абдоминальное)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200" kern="1200" dirty="0"/>
            <a:t>Стрессы</a:t>
          </a:r>
        </a:p>
      </dsp:txBody>
      <dsp:txXfrm>
        <a:off x="5660015" y="1917190"/>
        <a:ext cx="2746723" cy="1917190"/>
      </dsp:txXfrm>
    </dsp:sp>
    <dsp:sp modelId="{0EC4622B-C68A-4229-A0CF-CA371F1A1AE7}">
      <dsp:nvSpPr>
        <dsp:cNvPr id="0" name=""/>
        <dsp:cNvSpPr/>
      </dsp:nvSpPr>
      <dsp:spPr>
        <a:xfrm>
          <a:off x="6235346" y="287578"/>
          <a:ext cx="1596061" cy="15960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48FD6B-5B81-44A6-8F28-A1A51EA34DB7}">
      <dsp:nvSpPr>
        <dsp:cNvPr id="0" name=""/>
        <dsp:cNvSpPr/>
      </dsp:nvSpPr>
      <dsp:spPr>
        <a:xfrm>
          <a:off x="336340" y="3834380"/>
          <a:ext cx="7735823" cy="718946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03C7A9-604A-479C-9876-8AFF2BE514F3}">
      <dsp:nvSpPr>
        <dsp:cNvPr id="0" name=""/>
        <dsp:cNvSpPr/>
      </dsp:nvSpPr>
      <dsp:spPr>
        <a:xfrm>
          <a:off x="728319" y="410561"/>
          <a:ext cx="7040422" cy="4244321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C90ADCC-88C9-47DD-89CE-25BD3C029305}">
      <dsp:nvSpPr>
        <dsp:cNvPr id="0" name=""/>
        <dsp:cNvSpPr/>
      </dsp:nvSpPr>
      <dsp:spPr>
        <a:xfrm>
          <a:off x="938723" y="1139019"/>
          <a:ext cx="3269345" cy="31126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C00000"/>
              </a:solidFill>
            </a:rPr>
            <a:t>Управляемые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Все поведенческие факторы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Профилактика заболеваний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Лечение заболеваний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Диспансерное наблюдение</a:t>
          </a:r>
        </a:p>
      </dsp:txBody>
      <dsp:txXfrm>
        <a:off x="938723" y="1139019"/>
        <a:ext cx="3269345" cy="3112647"/>
      </dsp:txXfrm>
    </dsp:sp>
    <dsp:sp modelId="{23E6785B-13E0-4E18-B722-F5CC6F7CBF10}">
      <dsp:nvSpPr>
        <dsp:cNvPr id="0" name=""/>
        <dsp:cNvSpPr/>
      </dsp:nvSpPr>
      <dsp:spPr>
        <a:xfrm>
          <a:off x="4280900" y="1139019"/>
          <a:ext cx="3269345" cy="31126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>
              <a:solidFill>
                <a:srgbClr val="C00000"/>
              </a:solidFill>
            </a:rPr>
            <a:t>Неуправляемые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Возраст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Пол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Наследственность</a:t>
          </a:r>
        </a:p>
      </dsp:txBody>
      <dsp:txXfrm>
        <a:off x="4280900" y="1139019"/>
        <a:ext cx="3269345" cy="3112647"/>
      </dsp:txXfrm>
    </dsp:sp>
    <dsp:sp modelId="{9B61A5EB-8EA2-4A07-A877-5D0B7D571D71}">
      <dsp:nvSpPr>
        <dsp:cNvPr id="0" name=""/>
        <dsp:cNvSpPr/>
      </dsp:nvSpPr>
      <dsp:spPr>
        <a:xfrm>
          <a:off x="0" y="-14634"/>
          <a:ext cx="1375714" cy="1375714"/>
        </a:xfrm>
        <a:prstGeom prst="plus">
          <a:avLst>
            <a:gd name="adj" fmla="val 328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1E1DE8-9A16-410B-854E-342D48B5FE47}">
      <dsp:nvSpPr>
        <dsp:cNvPr id="0" name=""/>
        <dsp:cNvSpPr/>
      </dsp:nvSpPr>
      <dsp:spPr>
        <a:xfrm>
          <a:off x="6797649" y="480105"/>
          <a:ext cx="1294790" cy="443713"/>
        </a:xfrm>
        <a:prstGeom prst="rect">
          <a:avLst/>
        </a:prstGeom>
        <a:solidFill>
          <a:schemeClr val="accent3">
            <a:hueOff val="17519987"/>
            <a:satOff val="0"/>
            <a:lumOff val="2000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917049-F144-4DF5-9D5E-773BF68C9077}">
      <dsp:nvSpPr>
        <dsp:cNvPr id="0" name=""/>
        <dsp:cNvSpPr/>
      </dsp:nvSpPr>
      <dsp:spPr>
        <a:xfrm>
          <a:off x="4248531" y="1145675"/>
          <a:ext cx="809" cy="2972877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B7ADF5-35F1-4C16-96C0-FE730A033B3A}">
      <dsp:nvSpPr>
        <dsp:cNvPr id="0" name=""/>
        <dsp:cNvSpPr/>
      </dsp:nvSpPr>
      <dsp:spPr>
        <a:xfrm>
          <a:off x="2327790" y="2961793"/>
          <a:ext cx="465058" cy="9998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2529" y="0"/>
              </a:lnTo>
              <a:lnTo>
                <a:pt x="232529" y="999874"/>
              </a:lnTo>
              <a:lnTo>
                <a:pt x="465058" y="999874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D8477B-F183-475F-840C-5E6E4112EC87}">
      <dsp:nvSpPr>
        <dsp:cNvPr id="0" name=""/>
        <dsp:cNvSpPr/>
      </dsp:nvSpPr>
      <dsp:spPr>
        <a:xfrm>
          <a:off x="2327790" y="2473830"/>
          <a:ext cx="465058" cy="487963"/>
        </a:xfrm>
        <a:custGeom>
          <a:avLst/>
          <a:gdLst/>
          <a:ahLst/>
          <a:cxnLst/>
          <a:rect l="0" t="0" r="0" b="0"/>
          <a:pathLst>
            <a:path>
              <a:moveTo>
                <a:pt x="0" y="487963"/>
              </a:moveTo>
              <a:lnTo>
                <a:pt x="232529" y="487963"/>
              </a:lnTo>
              <a:lnTo>
                <a:pt x="232529" y="0"/>
              </a:lnTo>
              <a:lnTo>
                <a:pt x="465058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36527A-7D70-429B-AED3-98E249C87918}">
      <dsp:nvSpPr>
        <dsp:cNvPr id="0" name=""/>
        <dsp:cNvSpPr/>
      </dsp:nvSpPr>
      <dsp:spPr>
        <a:xfrm>
          <a:off x="2327790" y="1473955"/>
          <a:ext cx="465058" cy="1487838"/>
        </a:xfrm>
        <a:custGeom>
          <a:avLst/>
          <a:gdLst/>
          <a:ahLst/>
          <a:cxnLst/>
          <a:rect l="0" t="0" r="0" b="0"/>
          <a:pathLst>
            <a:path>
              <a:moveTo>
                <a:pt x="0" y="1487838"/>
              </a:moveTo>
              <a:lnTo>
                <a:pt x="232529" y="1487838"/>
              </a:lnTo>
              <a:lnTo>
                <a:pt x="232529" y="0"/>
              </a:lnTo>
              <a:lnTo>
                <a:pt x="465058" y="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4915BA-0701-4955-BB19-98793D8573F0}">
      <dsp:nvSpPr>
        <dsp:cNvPr id="0" name=""/>
        <dsp:cNvSpPr/>
      </dsp:nvSpPr>
      <dsp:spPr>
        <a:xfrm>
          <a:off x="2327790" y="428360"/>
          <a:ext cx="4650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65058" y="457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315C10-4330-4763-9A13-4F2CC2901243}">
      <dsp:nvSpPr>
        <dsp:cNvPr id="0" name=""/>
        <dsp:cNvSpPr/>
      </dsp:nvSpPr>
      <dsp:spPr>
        <a:xfrm>
          <a:off x="2500" y="119473"/>
          <a:ext cx="2325290" cy="709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Неуправляемые ФР</a:t>
          </a:r>
        </a:p>
      </dsp:txBody>
      <dsp:txXfrm>
        <a:off x="2500" y="119473"/>
        <a:ext cx="2325290" cy="709213"/>
      </dsp:txXfrm>
    </dsp:sp>
    <dsp:sp modelId="{81B3BE4A-73E6-4563-B877-079DFD9CA760}">
      <dsp:nvSpPr>
        <dsp:cNvPr id="0" name=""/>
        <dsp:cNvSpPr/>
      </dsp:nvSpPr>
      <dsp:spPr>
        <a:xfrm>
          <a:off x="2792849" y="119473"/>
          <a:ext cx="2325290" cy="7092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Просто знать, соблюдать меры по ранней диагностике</a:t>
          </a:r>
        </a:p>
      </dsp:txBody>
      <dsp:txXfrm>
        <a:off x="2792849" y="119473"/>
        <a:ext cx="2325290" cy="709213"/>
      </dsp:txXfrm>
    </dsp:sp>
    <dsp:sp modelId="{FDBDD5E9-1834-4FAD-8F52-01EE1B4C2B9B}">
      <dsp:nvSpPr>
        <dsp:cNvPr id="0" name=""/>
        <dsp:cNvSpPr/>
      </dsp:nvSpPr>
      <dsp:spPr>
        <a:xfrm>
          <a:off x="2500" y="2607187"/>
          <a:ext cx="2325290" cy="70921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/>
            <a:t>Управляемые ФР</a:t>
          </a:r>
        </a:p>
      </dsp:txBody>
      <dsp:txXfrm>
        <a:off x="2500" y="2607187"/>
        <a:ext cx="2325290" cy="709213"/>
      </dsp:txXfrm>
    </dsp:sp>
    <dsp:sp modelId="{9DEA4C61-EEA0-4601-A640-029D1C33114C}">
      <dsp:nvSpPr>
        <dsp:cNvPr id="0" name=""/>
        <dsp:cNvSpPr/>
      </dsp:nvSpPr>
      <dsp:spPr>
        <a:xfrm>
          <a:off x="2792849" y="1119348"/>
          <a:ext cx="2325290" cy="7092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Экология/климат</a:t>
          </a:r>
        </a:p>
      </dsp:txBody>
      <dsp:txXfrm>
        <a:off x="2792849" y="1119348"/>
        <a:ext cx="2325290" cy="709213"/>
      </dsp:txXfrm>
    </dsp:sp>
    <dsp:sp modelId="{EC3E8F6D-1F1B-4187-BE7E-3C6DD753CFD3}">
      <dsp:nvSpPr>
        <dsp:cNvPr id="0" name=""/>
        <dsp:cNvSpPr/>
      </dsp:nvSpPr>
      <dsp:spPr>
        <a:xfrm>
          <a:off x="2792849" y="2119223"/>
          <a:ext cx="2325290" cy="70921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Производственный фактор</a:t>
          </a:r>
        </a:p>
      </dsp:txBody>
      <dsp:txXfrm>
        <a:off x="2792849" y="2119223"/>
        <a:ext cx="2325290" cy="709213"/>
      </dsp:txXfrm>
    </dsp:sp>
    <dsp:sp modelId="{EB08D04A-2827-43CB-8E4F-058FE5372AD8}">
      <dsp:nvSpPr>
        <dsp:cNvPr id="0" name=""/>
        <dsp:cNvSpPr/>
      </dsp:nvSpPr>
      <dsp:spPr>
        <a:xfrm>
          <a:off x="2792849" y="3119098"/>
          <a:ext cx="2325290" cy="168514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/>
            <a:t>Лечение и профилактика заболеваний, </a:t>
          </a:r>
          <a:r>
            <a:rPr lang="ru-RU" sz="1700" kern="1200" dirty="0" err="1"/>
            <a:t>диспасерное</a:t>
          </a:r>
          <a:r>
            <a:rPr lang="ru-RU" sz="1700" kern="1200" dirty="0"/>
            <a:t> наблюдение</a:t>
          </a:r>
        </a:p>
      </dsp:txBody>
      <dsp:txXfrm>
        <a:off x="2792849" y="3119098"/>
        <a:ext cx="2325290" cy="168514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8B954-AEED-4C7B-9A38-83DB0EA3C5E3}">
      <dsp:nvSpPr>
        <dsp:cNvPr id="0" name=""/>
        <dsp:cNvSpPr/>
      </dsp:nvSpPr>
      <dsp:spPr>
        <a:xfrm>
          <a:off x="0" y="285920"/>
          <a:ext cx="8412480" cy="1275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2902" tIns="374904" rIns="652902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Лишний килограмм массы тела повышает АД на 1-3 мм рт. ст.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/>
            <a:t>Лица с повышенным АД употребляют в 3 раза больше поваренной соли</a:t>
          </a:r>
        </a:p>
      </dsp:txBody>
      <dsp:txXfrm>
        <a:off x="0" y="285920"/>
        <a:ext cx="8412480" cy="1275750"/>
      </dsp:txXfrm>
    </dsp:sp>
    <dsp:sp modelId="{85C7C744-7DC8-47CD-8B97-B5B9A874D9EE}">
      <dsp:nvSpPr>
        <dsp:cNvPr id="0" name=""/>
        <dsp:cNvSpPr/>
      </dsp:nvSpPr>
      <dsp:spPr>
        <a:xfrm>
          <a:off x="420624" y="20240"/>
          <a:ext cx="5888736" cy="5313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580" tIns="0" rIns="22258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Ожирение </a:t>
          </a:r>
        </a:p>
      </dsp:txBody>
      <dsp:txXfrm>
        <a:off x="446563" y="46179"/>
        <a:ext cx="5836858" cy="47948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34E50D-A93A-44A4-B348-C67036920BCB}">
      <dsp:nvSpPr>
        <dsp:cNvPr id="0" name=""/>
        <dsp:cNvSpPr/>
      </dsp:nvSpPr>
      <dsp:spPr>
        <a:xfrm>
          <a:off x="7289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Абдоминальное ожирение</a:t>
          </a:r>
        </a:p>
      </dsp:txBody>
      <dsp:txXfrm>
        <a:off x="29786" y="22497"/>
        <a:ext cx="2133697" cy="723101"/>
      </dsp:txXfrm>
    </dsp:sp>
    <dsp:sp modelId="{56EF7E5C-B898-42AE-AAC3-476310936957}">
      <dsp:nvSpPr>
        <dsp:cNvPr id="0" name=""/>
        <dsp:cNvSpPr/>
      </dsp:nvSpPr>
      <dsp:spPr>
        <a:xfrm>
          <a:off x="2403850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2403850" y="221953"/>
        <a:ext cx="323317" cy="324189"/>
      </dsp:txXfrm>
    </dsp:sp>
    <dsp:sp modelId="{D67C2835-3CF5-4E20-BB8E-3B094614C862}">
      <dsp:nvSpPr>
        <dsp:cNvPr id="0" name=""/>
        <dsp:cNvSpPr/>
      </dsp:nvSpPr>
      <dsp:spPr>
        <a:xfrm>
          <a:off x="3057458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4799996"/>
            <a:satOff val="0"/>
            <a:lumOff val="-15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Изменение расположения сердца, гипертрофия ЛЖ, снижение сократительной способности миокарда</a:t>
          </a:r>
        </a:p>
      </dsp:txBody>
      <dsp:txXfrm>
        <a:off x="3079955" y="22497"/>
        <a:ext cx="2133697" cy="723101"/>
      </dsp:txXfrm>
    </dsp:sp>
    <dsp:sp modelId="{A5C58238-9B07-4EAB-B701-E5F46B2B6D83}">
      <dsp:nvSpPr>
        <dsp:cNvPr id="0" name=""/>
        <dsp:cNvSpPr/>
      </dsp:nvSpPr>
      <dsp:spPr>
        <a:xfrm>
          <a:off x="5454019" y="113890"/>
          <a:ext cx="461882" cy="540315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5454019" y="221953"/>
        <a:ext cx="323317" cy="324189"/>
      </dsp:txXfrm>
    </dsp:sp>
    <dsp:sp modelId="{82087179-12F7-4136-B9D1-FB4222BC3B97}">
      <dsp:nvSpPr>
        <dsp:cNvPr id="0" name=""/>
        <dsp:cNvSpPr/>
      </dsp:nvSpPr>
      <dsp:spPr>
        <a:xfrm>
          <a:off x="6107626" y="0"/>
          <a:ext cx="2178691" cy="768095"/>
        </a:xfrm>
        <a:prstGeom prst="roundRect">
          <a:avLst>
            <a:gd name="adj" fmla="val 10000"/>
          </a:avLst>
        </a:prstGeom>
        <a:solidFill>
          <a:schemeClr val="accent4">
            <a:hueOff val="-9599993"/>
            <a:satOff val="0"/>
            <a:lumOff val="-3000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ИБС + АГ</a:t>
          </a:r>
        </a:p>
      </dsp:txBody>
      <dsp:txXfrm>
        <a:off x="6130123" y="22497"/>
        <a:ext cx="2133697" cy="723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3BCB10-2350-46B0-8D84-DBCBB4AA2629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FE918-4E69-45C9-9872-9007C9F5AC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759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6FE918-4E69-45C9-9872-9007C9F5AC2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1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30AFC0-AF9D-48EB-8683-63EE8E0537D7}" type="datetime1">
              <a:rPr lang="ru-RU" smtClean="0"/>
              <a:t>04.05.2022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663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484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F8D363-EDF4-4DB4-863E-76040BB02EBD}" type="datetimeFigureOut">
              <a:rPr lang="ru-RU" smtClean="0"/>
              <a:pPr/>
              <a:t>04.05.2022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373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06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9170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146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6BEAC-FC32-4F07-9E42-26B3AB695390}" type="datetimeFigureOut">
              <a:rPr lang="ru-RU" smtClean="0"/>
              <a:t>04.05.2022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3C903-7D34-4FB2-B260-E202C25E3D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448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354E564-1B8D-4DE3-BFDD-9640DB425109}" type="datetime1">
              <a:rPr lang="ru-RU" smtClean="0"/>
              <a:t>04.05.2022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774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300"/>
            <a:ext cx="3816350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rIns="0">
            <a:noAutofit/>
          </a:bodyPr>
          <a:lstStyle>
            <a:lvl1pPr>
              <a:lnSpc>
                <a:spcPct val="90000"/>
              </a:lnSpc>
              <a:defRPr sz="2100"/>
            </a:lvl1pPr>
            <a:lvl2pPr>
              <a:lnSpc>
                <a:spcPct val="90000"/>
              </a:lnSpc>
              <a:defRPr sz="1800"/>
            </a:lvl2pPr>
            <a:lvl3pPr>
              <a:lnSpc>
                <a:spcPct val="90000"/>
              </a:lnSpc>
              <a:defRPr sz="1600"/>
            </a:lvl3pPr>
            <a:lvl4pPr>
              <a:lnSpc>
                <a:spcPct val="90000"/>
              </a:lnSpc>
              <a:defRPr sz="1400"/>
            </a:lvl4pPr>
            <a:lvl5pPr>
              <a:lnSpc>
                <a:spcPct val="9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28650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6693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4726781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6767512" y="4414837"/>
            <a:ext cx="1747838" cy="174783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F0CEE-B6CC-4CC9-93ED-F96CC3BD0D0D}" type="datetime1">
              <a:rPr lang="ru-RU" smtClean="0"/>
              <a:t>04.05.2022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8575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716463" y="368299"/>
            <a:ext cx="3816350" cy="6489701"/>
          </a:xfrm>
        </p:spPr>
        <p:txBody>
          <a:bodyPr lIns="0" rIns="0"/>
          <a:lstStyle/>
          <a:p>
            <a:endParaRPr lang="ru-RU"/>
          </a:p>
        </p:txBody>
      </p:sp>
      <p:sp>
        <p:nvSpPr>
          <p:cNvPr id="9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8650" y="368300"/>
            <a:ext cx="3798888" cy="64897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1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F745E6-E921-4934-A07D-0230EFD9C517}" type="datetime1">
              <a:rPr lang="ru-RU" smtClean="0"/>
              <a:t>04.05.2022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</p:spPr>
        <p:txBody>
          <a:bodyPr lIns="0" rIns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9045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798888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462" y="1825625"/>
            <a:ext cx="3798887" cy="4351338"/>
          </a:xfrm>
        </p:spPr>
        <p:txBody>
          <a:bodyPr lIns="0" r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5240F-19C4-4D2C-B874-A516128B6605}" type="datetime1">
              <a:rPr lang="ru-RU" smtClean="0"/>
              <a:t>04.05.2022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918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02FD-3499-45E3-9027-BE7C8A3819DF}" type="datetime1">
              <a:rPr lang="ru-RU" smtClean="0"/>
              <a:t>04.05.2022</a:t>
            </a:fld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8180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B3579-C86A-48F7-87F6-79D73543262E}" type="datetime1">
              <a:rPr lang="ru-RU" smtClean="0"/>
              <a:t>04.05.2022</a:t>
            </a:fld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575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D363-EDF4-4DB4-863E-76040BB02EBD}" type="datetimeFigureOut">
              <a:rPr lang="ru-RU" smtClean="0"/>
              <a:t>04.05.2022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300"/>
            <a:ext cx="1795818" cy="51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699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ark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11188" y="1304925"/>
            <a:ext cx="5310289" cy="2131231"/>
          </a:xfrm>
        </p:spPr>
        <p:txBody>
          <a:bodyPr lIns="0" rIns="0" anchor="b">
            <a:noAutofit/>
          </a:bodyPr>
          <a:lstStyle>
            <a:lvl1pPr algn="l">
              <a:lnSpc>
                <a:spcPts val="4400"/>
              </a:lnSpc>
              <a:defRPr sz="4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3602038"/>
            <a:ext cx="5310289" cy="1655762"/>
          </a:xfrm>
        </p:spPr>
        <p:txBody>
          <a:bodyPr lIns="0" rIns="0">
            <a:noAutofit/>
          </a:bodyPr>
          <a:lstStyle>
            <a:lvl1pPr marL="0" indent="0" algn="l">
              <a:lnSpc>
                <a:spcPts val="2600"/>
              </a:lnSpc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9F8D363-EDF4-4DB4-863E-76040BB02EBD}" type="datetimeFigureOut">
              <a:rPr lang="ru-RU" smtClean="0"/>
              <a:pPr/>
              <a:t>04.05.2022</a:t>
            </a:fld>
            <a:endParaRPr lang="ru-RU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8" y="368478"/>
            <a:ext cx="1795818" cy="51906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671888" y="1005693"/>
            <a:ext cx="4860925" cy="4860925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57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001BE-1F99-4D38-ABA6-ACCB49D95AF3}" type="datetime1">
              <a:rPr lang="ru-RU" smtClean="0"/>
              <a:t>04.05.2022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02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2" r:id="rId3"/>
    <p:sldLayoutId id="2147483668" r:id="rId4"/>
    <p:sldLayoutId id="2147483664" r:id="rId5"/>
    <p:sldLayoutId id="2147483666" r:id="rId6"/>
    <p:sldLayoutId id="2147483667" r:id="rId7"/>
  </p:sldLayoutIdLst>
  <p:hf hdr="0" ft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 userDrawn="1">
          <p15:clr>
            <a:srgbClr val="F26B43"/>
          </p15:clr>
        </p15:guide>
        <p15:guide id="2" orient="horz" pos="232" userDrawn="1">
          <p15:clr>
            <a:srgbClr val="F26B43"/>
          </p15:clr>
        </p15:guide>
        <p15:guide id="3" orient="horz" pos="822" userDrawn="1">
          <p15:clr>
            <a:srgbClr val="F26B43"/>
          </p15:clr>
        </p15:guide>
        <p15:guide id="4" pos="2880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5375" userDrawn="1">
          <p15:clr>
            <a:srgbClr val="F26B43"/>
          </p15:clr>
        </p15:guide>
        <p15:guide id="7" orient="horz" pos="1139" userDrawn="1">
          <p15:clr>
            <a:srgbClr val="F26B43"/>
          </p15:clr>
        </p15:guide>
        <p15:guide id="8" pos="385" userDrawn="1">
          <p15:clr>
            <a:srgbClr val="F26B43"/>
          </p15:clr>
        </p15:guide>
        <p15:guide id="9" pos="317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pos="4082" userDrawn="1">
          <p15:clr>
            <a:srgbClr val="F26B43"/>
          </p15:clr>
        </p15:guide>
        <p15:guide id="12" pos="2789" userDrawn="1">
          <p15:clr>
            <a:srgbClr val="F26B43"/>
          </p15:clr>
        </p15:guide>
        <p15:guide id="13" pos="2980" userDrawn="1">
          <p15:clr>
            <a:srgbClr val="F26B43"/>
          </p15:clr>
        </p15:guide>
        <p15:guide id="14" pos="4263" userDrawn="1">
          <p15:clr>
            <a:srgbClr val="F26B43"/>
          </p15:clr>
        </p15:guide>
        <p15:guide id="15" pos="1678" userDrawn="1">
          <p15:clr>
            <a:srgbClr val="F26B43"/>
          </p15:clr>
        </p15:guide>
        <p15:guide id="16" pos="1497" userDrawn="1">
          <p15:clr>
            <a:srgbClr val="F26B43"/>
          </p15:clr>
        </p15:guide>
        <p15:guide id="17" pos="4740" userDrawn="1">
          <p15:clr>
            <a:srgbClr val="F26B43"/>
          </p15:clr>
        </p15:guide>
        <p15:guide id="18" pos="4921" userDrawn="1">
          <p15:clr>
            <a:srgbClr val="F26B43"/>
          </p15:clr>
        </p15:guide>
        <p15:guide id="19" pos="3628" userDrawn="1">
          <p15:clr>
            <a:srgbClr val="F26B43"/>
          </p15:clr>
        </p15:guide>
        <p15:guide id="20" pos="3447" userDrawn="1">
          <p15:clr>
            <a:srgbClr val="F26B43"/>
          </p15:clr>
        </p15:guide>
        <p15:guide id="21" pos="2336" userDrawn="1">
          <p15:clr>
            <a:srgbClr val="F26B43"/>
          </p15:clr>
        </p15:guide>
        <p15:guide id="22" pos="2154" userDrawn="1">
          <p15:clr>
            <a:srgbClr val="F26B43"/>
          </p15:clr>
        </p15:guide>
        <p15:guide id="23" pos="1043" userDrawn="1">
          <p15:clr>
            <a:srgbClr val="F26B43"/>
          </p15:clr>
        </p15:guide>
        <p15:guide id="24" pos="86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" t="56496" r="6761" b="36811"/>
          <a:stretch/>
        </p:blipFill>
        <p:spPr>
          <a:xfrm>
            <a:off x="609600" y="6165850"/>
            <a:ext cx="7924800" cy="612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9799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/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43300" y="62518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8D363-EDF4-4DB4-863E-76040BB02EBD}" type="datetimeFigureOut">
              <a:rPr lang="ru-RU" smtClean="0"/>
              <a:pPr/>
              <a:t>04.05.2022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763" y="368300"/>
            <a:ext cx="352007" cy="429091"/>
          </a:xfrm>
          <a:prstGeom prst="rect">
            <a:avLst/>
          </a:prstGeom>
        </p:spPr>
        <p:txBody>
          <a:bodyPr vert="horz" wrap="none" lIns="0" tIns="36000" rIns="0" bIns="36000" rtlCol="0" anchor="b" anchorCtr="0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3D78F-CD23-4BB7-8FE3-D8D2331CE12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5721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sz="2800" kern="1200" cap="none" spc="-7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80000"/>
        </a:lnSpc>
        <a:spcBef>
          <a:spcPts val="600"/>
        </a:spcBef>
        <a:buFontTx/>
        <a:buNone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80000"/>
        </a:lnSpc>
        <a:spcBef>
          <a:spcPts val="500"/>
        </a:spcBef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0" algn="l" defTabSz="914400" rtl="0" eaLnBrk="1" latinLnBrk="0" hangingPunct="1">
        <a:lnSpc>
          <a:spcPct val="80000"/>
        </a:lnSpc>
        <a:spcBef>
          <a:spcPts val="400"/>
        </a:spcBef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0" algn="l" defTabSz="914400" rtl="0" eaLnBrk="1" latinLnBrk="0" hangingPunct="1">
        <a:lnSpc>
          <a:spcPct val="80000"/>
        </a:lnSpc>
        <a:spcBef>
          <a:spcPts val="300"/>
        </a:spcBef>
        <a:buFontTx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000" indent="0" algn="l" defTabSz="914400" rtl="0" eaLnBrk="1" latinLnBrk="0" hangingPunct="1">
        <a:lnSpc>
          <a:spcPct val="80000"/>
        </a:lnSpc>
        <a:spcBef>
          <a:spcPts val="20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443">
          <p15:clr>
            <a:srgbClr val="F26B43"/>
          </p15:clr>
        </p15:guide>
        <p15:guide id="2" orient="horz" pos="232">
          <p15:clr>
            <a:srgbClr val="F26B43"/>
          </p15:clr>
        </p15:guide>
        <p15:guide id="3" orient="horz" pos="82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2160">
          <p15:clr>
            <a:srgbClr val="F26B43"/>
          </p15:clr>
        </p15:guide>
        <p15:guide id="6" pos="5375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pos="385">
          <p15:clr>
            <a:srgbClr val="F26B43"/>
          </p15:clr>
        </p15:guide>
        <p15:guide id="9" pos="317">
          <p15:clr>
            <a:srgbClr val="F26B43"/>
          </p15:clr>
        </p15:guide>
        <p15:guide id="10" orient="horz" pos="3884">
          <p15:clr>
            <a:srgbClr val="F26B43"/>
          </p15:clr>
        </p15:guide>
        <p15:guide id="11" pos="4082">
          <p15:clr>
            <a:srgbClr val="F26B43"/>
          </p15:clr>
        </p15:guide>
        <p15:guide id="12" pos="2789">
          <p15:clr>
            <a:srgbClr val="F26B43"/>
          </p15:clr>
        </p15:guide>
        <p15:guide id="13" pos="2980">
          <p15:clr>
            <a:srgbClr val="F26B43"/>
          </p15:clr>
        </p15:guide>
        <p15:guide id="14" pos="4263">
          <p15:clr>
            <a:srgbClr val="F26B43"/>
          </p15:clr>
        </p15:guide>
        <p15:guide id="15" pos="1678">
          <p15:clr>
            <a:srgbClr val="F26B43"/>
          </p15:clr>
        </p15:guide>
        <p15:guide id="16" pos="1497">
          <p15:clr>
            <a:srgbClr val="F26B43"/>
          </p15:clr>
        </p15:guide>
        <p15:guide id="17" pos="4740">
          <p15:clr>
            <a:srgbClr val="F26B43"/>
          </p15:clr>
        </p15:guide>
        <p15:guide id="18" pos="4921">
          <p15:clr>
            <a:srgbClr val="F26B43"/>
          </p15:clr>
        </p15:guide>
        <p15:guide id="19" pos="3628">
          <p15:clr>
            <a:srgbClr val="F26B43"/>
          </p15:clr>
        </p15:guide>
        <p15:guide id="20" pos="3447">
          <p15:clr>
            <a:srgbClr val="F26B43"/>
          </p15:clr>
        </p15:guide>
        <p15:guide id="21" pos="2336">
          <p15:clr>
            <a:srgbClr val="F26B43"/>
          </p15:clr>
        </p15:guide>
        <p15:guide id="22" pos="2154">
          <p15:clr>
            <a:srgbClr val="F26B43"/>
          </p15:clr>
        </p15:guide>
        <p15:guide id="23" pos="1043">
          <p15:clr>
            <a:srgbClr val="F26B43"/>
          </p15:clr>
        </p15:guide>
        <p15:guide id="24" pos="86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6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11" Type="http://schemas.openxmlformats.org/officeDocument/2006/relationships/image" Target="../media/image20.jpg"/><Relationship Id="rId5" Type="http://schemas.openxmlformats.org/officeDocument/2006/relationships/diagramColors" Target="../diagrams/colors7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13" Type="http://schemas.openxmlformats.org/officeDocument/2006/relationships/diagramLayout" Target="../diagrams/layout10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diagramData" Target="../diagrams/data10.xml"/><Relationship Id="rId2" Type="http://schemas.openxmlformats.org/officeDocument/2006/relationships/diagramData" Target="../diagrams/data8.xml"/><Relationship Id="rId16" Type="http://schemas.microsoft.com/office/2007/relationships/diagramDrawing" Target="../diagrams/drawing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5" Type="http://schemas.openxmlformats.org/officeDocument/2006/relationships/diagramColors" Target="../diagrams/colors10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Relationship Id="rId14" Type="http://schemas.openxmlformats.org/officeDocument/2006/relationships/diagramQuickStyle" Target="../diagrams/quickStyl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diagramLayout" Target="../diagrams/layout14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12" Type="http://schemas.openxmlformats.org/officeDocument/2006/relationships/diagramData" Target="../diagrams/data14.xml"/><Relationship Id="rId2" Type="http://schemas.openxmlformats.org/officeDocument/2006/relationships/diagramData" Target="../diagrams/data12.xml"/><Relationship Id="rId16" Type="http://schemas.microsoft.com/office/2007/relationships/diagramDrawing" Target="../diagrams/drawing1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5" Type="http://schemas.openxmlformats.org/officeDocument/2006/relationships/diagramColors" Target="../diagrams/colors14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Relationship Id="rId14" Type="http://schemas.openxmlformats.org/officeDocument/2006/relationships/diagramQuickStyle" Target="../diagrams/quickStyl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6.xml"/><Relationship Id="rId3" Type="http://schemas.openxmlformats.org/officeDocument/2006/relationships/diagramLayout" Target="../diagrams/layout15.xml"/><Relationship Id="rId7" Type="http://schemas.openxmlformats.org/officeDocument/2006/relationships/diagramData" Target="../diagrams/data16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5.xml"/><Relationship Id="rId11" Type="http://schemas.microsoft.com/office/2007/relationships/diagramDrawing" Target="../diagrams/drawing16.xml"/><Relationship Id="rId5" Type="http://schemas.openxmlformats.org/officeDocument/2006/relationships/diagramColors" Target="../diagrams/colors15.xml"/><Relationship Id="rId10" Type="http://schemas.openxmlformats.org/officeDocument/2006/relationships/diagramColors" Target="../diagrams/colors16.xml"/><Relationship Id="rId4" Type="http://schemas.openxmlformats.org/officeDocument/2006/relationships/diagramQuickStyle" Target="../diagrams/quickStyle15.xml"/><Relationship Id="rId9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38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9808" y="1528254"/>
            <a:ext cx="7735824" cy="2504250"/>
          </a:xfrm>
        </p:spPr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ru-RU" sz="3200" b="1" dirty="0"/>
              <a:t>Их надо знать: </a:t>
            </a:r>
            <a:br>
              <a:rPr lang="ru-RU" sz="3200" b="1" dirty="0"/>
            </a:br>
            <a:r>
              <a:rPr lang="ru-RU" sz="3200" b="1" dirty="0"/>
              <a:t>факторы риска развития артериальной гипертонии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434840"/>
            <a:ext cx="7507224" cy="1316736"/>
          </a:xfrm>
        </p:spPr>
        <p:txBody>
          <a:bodyPr/>
          <a:lstStyle/>
          <a:p>
            <a:pPr algn="ctr">
              <a:lnSpc>
                <a:spcPts val="2160"/>
              </a:lnSpc>
            </a:pPr>
            <a:r>
              <a:rPr lang="ru-RU" sz="1800"/>
              <a:t> </a:t>
            </a:r>
            <a:endParaRPr lang="ru-R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576072" y="858063"/>
            <a:ext cx="2688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 Медицинской профилактики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Пермский край</a:t>
            </a:r>
          </a:p>
        </p:txBody>
      </p:sp>
    </p:spTree>
    <p:extLst>
      <p:ext uri="{BB962C8B-B14F-4D97-AF65-F5344CB8AC3E}">
        <p14:creationId xmlns:p14="http://schemas.microsoft.com/office/powerpoint/2010/main" val="4092146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50083-8EE1-440A-B7CA-E8E82743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Управляемые и неуправляемые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FE1C51-C550-4E94-9FF9-AEF4772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10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0311A6D-2A16-4AE9-9FF7-5DF88E6D8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8264394"/>
              </p:ext>
            </p:extLst>
          </p:nvPr>
        </p:nvGraphicFramePr>
        <p:xfrm>
          <a:off x="438912" y="1166191"/>
          <a:ext cx="8092440" cy="4640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4074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50083-8EE1-440A-B7CA-E8E82743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Меры профилактики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FE1C51-C550-4E94-9FF9-AEF4772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11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20311A6D-2A16-4AE9-9FF7-5DF88E6D85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0177100"/>
              </p:ext>
            </p:extLst>
          </p:nvPr>
        </p:nvGraphicFramePr>
        <p:xfrm>
          <a:off x="265176" y="983311"/>
          <a:ext cx="5120640" cy="492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5ECE80B-8979-453A-B717-425CF1231C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99" y="1526819"/>
            <a:ext cx="1442121" cy="1473816"/>
          </a:xfrm>
          <a:prstGeom prst="rect">
            <a:avLst/>
          </a:prstGeom>
        </p:spPr>
      </p:pic>
      <p:pic>
        <p:nvPicPr>
          <p:cNvPr id="7" name="Picture 2" descr="C:\Documents and Settings\Администратор\Рабочий стол\завод.JPG">
            <a:extLst>
              <a:ext uri="{FF2B5EF4-FFF2-40B4-BE49-F238E27FC236}">
                <a16:creationId xmlns:a16="http://schemas.microsoft.com/office/drawing/2014/main" id="{A8224D73-F32A-4269-B2F9-147337AD1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476" y="3136074"/>
            <a:ext cx="1507144" cy="9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Администратор\Рабочий стол\лупа.JPG">
            <a:extLst>
              <a:ext uri="{FF2B5EF4-FFF2-40B4-BE49-F238E27FC236}">
                <a16:creationId xmlns:a16="http://schemas.microsoft.com/office/drawing/2014/main" id="{A1415A69-6C61-4F87-AA21-5B6AB1D74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79" y="4876800"/>
            <a:ext cx="1453585" cy="82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Администратор\Рабочий стол\паспорт.JPG">
            <a:extLst>
              <a:ext uri="{FF2B5EF4-FFF2-40B4-BE49-F238E27FC236}">
                <a16:creationId xmlns:a16="http://schemas.microsoft.com/office/drawing/2014/main" id="{46C06708-0783-4158-9BC1-A9CAB921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499" y="371367"/>
            <a:ext cx="1272162" cy="93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E7732FF-2E6E-4609-9F3B-0ABC5E16B23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476" y="4268129"/>
            <a:ext cx="2778680" cy="18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0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50083-8EE1-440A-B7CA-E8E82743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Профилактика управляемых поведенческих факторов риска</a:t>
            </a:r>
            <a:br>
              <a:rPr lang="ru-RU" sz="1800" dirty="0"/>
            </a:br>
            <a:r>
              <a:rPr lang="ru-RU" dirty="0"/>
              <a:t>Неправильное питание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FE1C51-C550-4E94-9FF9-AEF4772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" y="5443365"/>
            <a:ext cx="8421624" cy="7078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Профилактика  - </a:t>
            </a:r>
            <a:r>
              <a:rPr lang="ru-RU" sz="2000" dirty="0">
                <a:solidFill>
                  <a:srgbClr val="FFFFFF"/>
                </a:solidFill>
                <a:latin typeface="ALS Wagon"/>
              </a:rPr>
              <a:t>рациональное сбалансированное питание, ограничение соли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!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4156545837"/>
              </p:ext>
            </p:extLst>
          </p:nvPr>
        </p:nvGraphicFramePr>
        <p:xfrm>
          <a:off x="512064" y="1444752"/>
          <a:ext cx="8412480" cy="158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851629576"/>
              </p:ext>
            </p:extLst>
          </p:nvPr>
        </p:nvGraphicFramePr>
        <p:xfrm>
          <a:off x="502920" y="3182112"/>
          <a:ext cx="8293608" cy="76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179108151"/>
              </p:ext>
            </p:extLst>
          </p:nvPr>
        </p:nvGraphicFramePr>
        <p:xfrm>
          <a:off x="502920" y="4340352"/>
          <a:ext cx="8293608" cy="76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1093117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468" y="205340"/>
            <a:ext cx="7886700" cy="939799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  <a:cs typeface="Times New Roman" pitchFamily="18" charset="0"/>
              </a:rPr>
              <a:t>Продукты, повышающие АД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C5D94B-9966-4241-BA40-E8A614991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1" y="901147"/>
            <a:ext cx="2376444" cy="23787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8D25E1-DFFC-4407-ABB6-072A0C679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436" y="901147"/>
            <a:ext cx="3101010" cy="206734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CF1EC2C-508E-41F8-97EF-74B475B41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978" y="3428999"/>
            <a:ext cx="3904422" cy="260294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AC7D82-E436-46A4-A884-5CEFE40EDD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336" y="3428999"/>
            <a:ext cx="1995371" cy="149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28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6E2917-A576-4570-A3FF-38CF6ED57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Продукты, снижающие АД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2EC0E5-AA40-4AD9-829D-53F4CEAF9E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1150005"/>
            <a:ext cx="2296187" cy="184498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EDA2E2-94F1-4539-8F05-2C7FF9E8D9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79" y="3541265"/>
            <a:ext cx="2888973" cy="21667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4CE3D3-674D-491A-B348-49539AA369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055" y="1412616"/>
            <a:ext cx="2694609" cy="202095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46DB61-01E1-4A45-B5E6-1405D860D1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6" y="328600"/>
            <a:ext cx="2443692" cy="224904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7D89D3B-9D1B-4B99-B67C-B6E53E2E2E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852" y="3702136"/>
            <a:ext cx="2767481" cy="184498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B015BCB-6A7E-413E-91C5-22FD24B93D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56" y="2687435"/>
            <a:ext cx="2443692" cy="159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13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6" r="20946"/>
          <a:stretch/>
        </p:blipFill>
        <p:spPr bwMode="auto">
          <a:xfrm>
            <a:off x="576072" y="2212847"/>
            <a:ext cx="3157340" cy="377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50083-8EE1-440A-B7CA-E8E82743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Профилактика управляемых поведенческих факторов риска</a:t>
            </a:r>
            <a:br>
              <a:rPr lang="ru-RU" sz="1800" dirty="0"/>
            </a:br>
            <a:r>
              <a:rPr lang="ru-RU" dirty="0"/>
              <a:t>Низкая физическая активность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FE1C51-C550-4E94-9FF9-AEF4772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15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76072" y="1216216"/>
            <a:ext cx="8028432" cy="92333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У лиц, ведущих малоподвижный образ жизни, риск развития АГ на 20-50% выше, чем у тех, кто занимается физической активностью не менее 30 минут в день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2251714722"/>
              </p:ext>
            </p:extLst>
          </p:nvPr>
        </p:nvGraphicFramePr>
        <p:xfrm>
          <a:off x="3273552" y="2139696"/>
          <a:ext cx="5330952" cy="3776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26367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50083-8EE1-440A-B7CA-E8E827433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/>
              <a:t>Профилактика управляемых поведенческих факторов риска</a:t>
            </a:r>
            <a:br>
              <a:rPr lang="ru-RU" sz="1800" dirty="0"/>
            </a:br>
            <a:r>
              <a:rPr lang="ru-RU" dirty="0"/>
              <a:t>Курение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FE1C51-C550-4E94-9FF9-AEF4772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16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2920" y="5443365"/>
            <a:ext cx="842162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Профилактика  - отказаться от курения!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90207428"/>
              </p:ext>
            </p:extLst>
          </p:nvPr>
        </p:nvGraphicFramePr>
        <p:xfrm>
          <a:off x="512064" y="1444752"/>
          <a:ext cx="8412480" cy="1581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231111782"/>
              </p:ext>
            </p:extLst>
          </p:nvPr>
        </p:nvGraphicFramePr>
        <p:xfrm>
          <a:off x="502920" y="3182112"/>
          <a:ext cx="8293608" cy="76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44405607"/>
              </p:ext>
            </p:extLst>
          </p:nvPr>
        </p:nvGraphicFramePr>
        <p:xfrm>
          <a:off x="502920" y="4340352"/>
          <a:ext cx="8293608" cy="768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6073717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350083-8EE1-440A-B7CA-E8E827433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794" y="282830"/>
            <a:ext cx="7886700" cy="832737"/>
          </a:xfrm>
        </p:spPr>
        <p:txBody>
          <a:bodyPr/>
          <a:lstStyle/>
          <a:p>
            <a:r>
              <a:rPr lang="ru-RU" sz="1800" dirty="0"/>
              <a:t>Профилактика управляемых поведенческих факторов риска</a:t>
            </a:r>
            <a:br>
              <a:rPr lang="ru-RU" sz="1800" dirty="0"/>
            </a:br>
            <a:r>
              <a:rPr lang="ru-RU" dirty="0"/>
              <a:t>Алкоголь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5FE1C51-C550-4E94-9FF9-AEF477211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17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34339" y="4854642"/>
            <a:ext cx="8421624" cy="40011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Профилактика  - отказаться от злоупотребления!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32846041"/>
              </p:ext>
            </p:extLst>
          </p:nvPr>
        </p:nvGraphicFramePr>
        <p:xfrm>
          <a:off x="434340" y="1603248"/>
          <a:ext cx="8421624" cy="83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96477091"/>
              </p:ext>
            </p:extLst>
          </p:nvPr>
        </p:nvGraphicFramePr>
        <p:xfrm>
          <a:off x="434339" y="3225276"/>
          <a:ext cx="8421624" cy="832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600448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571" y="333228"/>
            <a:ext cx="7886700" cy="939799"/>
          </a:xfrm>
        </p:spPr>
        <p:txBody>
          <a:bodyPr>
            <a:normAutofit/>
          </a:bodyPr>
          <a:lstStyle/>
          <a:p>
            <a:r>
              <a:rPr lang="ru-RU" dirty="0">
                <a:latin typeface="+mn-lt"/>
                <a:cs typeface="Times New Roman" pitchFamily="18" charset="0"/>
              </a:rPr>
              <a:t>Позитивный настрой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84" y="1273027"/>
            <a:ext cx="7760602" cy="463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79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B5B3AB-2D4D-4191-B505-51747E57A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Правила измерения АД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D97B61EB-6A51-4467-9C74-04E8D405D2B6}"/>
              </a:ext>
            </a:extLst>
          </p:cNvPr>
          <p:cNvSpPr/>
          <p:nvPr/>
        </p:nvSpPr>
        <p:spPr>
          <a:xfrm>
            <a:off x="570384" y="835025"/>
            <a:ext cx="8003232" cy="1113477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chemeClr val="accent1"/>
                </a:solidFill>
                <a:latin typeface="ALS Wagon Medium"/>
              </a:rPr>
              <a:t>Уровень АД не должен превышать 140/90 в любом возрасте!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Оптимальным является АД 120/80</a:t>
            </a: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95DADCEE-957D-4F3D-A08F-251E978B8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5839403"/>
              </p:ext>
            </p:extLst>
          </p:nvPr>
        </p:nvGraphicFramePr>
        <p:xfrm>
          <a:off x="1676200" y="195897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 descr="C:\Documents and Settings\Администратор\Рабочий стол\важно.JPG">
            <a:extLst>
              <a:ext uri="{FF2B5EF4-FFF2-40B4-BE49-F238E27FC236}">
                <a16:creationId xmlns:a16="http://schemas.microsoft.com/office/drawing/2014/main" id="{262581F6-9754-40D5-A012-9576E2954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1" y="3038626"/>
            <a:ext cx="1613092" cy="187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5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55A23E-8F8F-41AD-A540-1CAF137144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0" y="781878"/>
            <a:ext cx="8015599" cy="482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13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8D1DDC-767B-46D0-AF76-85CA9EE19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Рекомендации по профилактике АГ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A4F68820-D746-4F53-A633-77192974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20</a:t>
            </a:fld>
            <a:endParaRPr lang="ru-RU"/>
          </a:p>
        </p:txBody>
      </p:sp>
      <p:graphicFrame>
        <p:nvGraphicFramePr>
          <p:cNvPr id="5" name="Содержимое 26">
            <a:extLst>
              <a:ext uri="{FF2B5EF4-FFF2-40B4-BE49-F238E27FC236}">
                <a16:creationId xmlns:a16="http://schemas.microsoft.com/office/drawing/2014/main" id="{79D75BA0-343F-497C-8FD2-D8B8BB605F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68108888"/>
              </p:ext>
            </p:extLst>
          </p:nvPr>
        </p:nvGraphicFramePr>
        <p:xfrm>
          <a:off x="497786" y="908844"/>
          <a:ext cx="8017564" cy="5040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4704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БУДЬТЕ ЗДОРОВЫ!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0F5A8B-1CC8-43F5-8897-B219AD051203}"/>
              </a:ext>
            </a:extLst>
          </p:cNvPr>
          <p:cNvSpPr txBox="1"/>
          <p:nvPr/>
        </p:nvSpPr>
        <p:spPr>
          <a:xfrm>
            <a:off x="457200" y="432885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t>www.budzdorovperm.ru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67BC34-888A-4558-A098-AC2ACA723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73" y="291413"/>
            <a:ext cx="1709079" cy="7086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D525EC-7BFD-4ECA-B1C5-49F25400D7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652" y="30707"/>
            <a:ext cx="4401348" cy="36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78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DD60D-102B-4899-9818-6FC97E25C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Девиз </a:t>
            </a:r>
            <a:r>
              <a:rPr lang="ru-RU" dirty="0" smtClean="0"/>
              <a:t>2022 </a:t>
            </a:r>
            <a:r>
              <a:rPr lang="ru-RU" dirty="0"/>
              <a:t>года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A1B7F14-7189-491E-8673-6D2DBC1D6630}"/>
              </a:ext>
            </a:extLst>
          </p:cNvPr>
          <p:cNvSpPr/>
          <p:nvPr/>
        </p:nvSpPr>
        <p:spPr>
          <a:xfrm>
            <a:off x="628650" y="1180163"/>
            <a:ext cx="8003232" cy="864096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chemeClr val="accent1"/>
                </a:solidFill>
                <a:latin typeface="ALS Wagon Medium"/>
              </a:rPr>
              <a:t>«ИЗМЕРЬТЕ СВОЕ АРТЕРИАЛЬНОЕ ДАВЛЕНИЕ. КОНТРОЛИРУЙТЕ ЕГО. ЖИВИТЕ ДОЛЬШЕ».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6798079-4857-4721-88FF-4A62BB1884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94" y="2213113"/>
            <a:ext cx="3676412" cy="390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68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BFD22-69C8-4E17-B4C6-618573147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Артериальная гипертония</a:t>
            </a:r>
          </a:p>
        </p:txBody>
      </p:sp>
      <p:graphicFrame>
        <p:nvGraphicFramePr>
          <p:cNvPr id="3" name="Объект 27">
            <a:extLst>
              <a:ext uri="{FF2B5EF4-FFF2-40B4-BE49-F238E27FC236}">
                <a16:creationId xmlns:a16="http://schemas.microsoft.com/office/drawing/2014/main" id="{2F46025F-8659-4323-8738-FD17EE685A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0088042"/>
              </p:ext>
            </p:extLst>
          </p:nvPr>
        </p:nvGraphicFramePr>
        <p:xfrm>
          <a:off x="466344" y="1143000"/>
          <a:ext cx="8211312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047474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EF8BA9-2ECD-4690-BC52-E1F584E98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Сердечно-сосудистые заболевания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1649631-5053-4216-B4E6-723193384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graphicFrame>
        <p:nvGraphicFramePr>
          <p:cNvPr id="5" name="Объект 6">
            <a:extLst>
              <a:ext uri="{FF2B5EF4-FFF2-40B4-BE49-F238E27FC236}">
                <a16:creationId xmlns:a16="http://schemas.microsoft.com/office/drawing/2014/main" id="{3B9A86BE-B5CD-4786-97AB-8EE122D880EF}"/>
              </a:ext>
            </a:extLst>
          </p:cNvPr>
          <p:cNvGraphicFramePr>
            <a:graphicFrameLocks/>
          </p:cNvGraphicFramePr>
          <p:nvPr/>
        </p:nvGraphicFramePr>
        <p:xfrm>
          <a:off x="228600" y="937260"/>
          <a:ext cx="8686800" cy="4983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403239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5F9C8-F2EA-4D40-9D5F-3740EEF373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Сердечно-сосудистые заболевания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7262B41-ABAE-4CDB-A3B0-DF0EEC0B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D3D78F-CD23-4BB7-8FE3-D8D2331CE12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33">
                    <a:tint val="75000"/>
                  </a:srgbClr>
                </a:solidFill>
                <a:effectLst/>
                <a:uLnTx/>
                <a:uFillTx/>
                <a:latin typeface="ALS Wago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srgbClr val="000033">
                  <a:tint val="75000"/>
                </a:srgbClr>
              </a:solidFill>
              <a:effectLst/>
              <a:uLnTx/>
              <a:uFillTx/>
              <a:latin typeface="ALS Wagon"/>
              <a:ea typeface="+mn-ea"/>
              <a:cs typeface="+mn-cs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85B974C-D876-43E5-80D7-AE2D479A841F}"/>
              </a:ext>
            </a:extLst>
          </p:cNvPr>
          <p:cNvSpPr/>
          <p:nvPr/>
        </p:nvSpPr>
        <p:spPr>
          <a:xfrm>
            <a:off x="645396" y="875362"/>
            <a:ext cx="8003232" cy="1113477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Сердечно-сосудистые заболевания – общее название заболеваний сердца и кровеносных сосудов. В настоящее время именно эти заболевания являются основной причиной смертности (более 50% в структуре) и инвалидизации населения во всем мире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E5EBCDAF-4C6E-484B-BEA1-F2547523C59B}"/>
              </a:ext>
            </a:extLst>
          </p:cNvPr>
          <p:cNvGrpSpPr/>
          <p:nvPr/>
        </p:nvGrpSpPr>
        <p:grpSpPr>
          <a:xfrm>
            <a:off x="680673" y="2348880"/>
            <a:ext cx="7960089" cy="600926"/>
            <a:chOff x="0" y="273054"/>
            <a:chExt cx="4428492" cy="600926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F2A8481-D37C-45ED-BEDC-B63B2F8B1F0A}"/>
                </a:ext>
              </a:extLst>
            </p:cNvPr>
            <p:cNvSpPr/>
            <p:nvPr/>
          </p:nvSpPr>
          <p:spPr>
            <a:xfrm>
              <a:off x="0" y="273054"/>
              <a:ext cx="4428492" cy="600926"/>
            </a:xfrm>
            <a:prstGeom prst="roundRect">
              <a:avLst/>
            </a:prstGeom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solidFill>
                <a:schemeClr val="accent1"/>
              </a:solidFill>
              <a:prstDash val="solid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Прямоугольник: скругленные углы 4">
              <a:extLst>
                <a:ext uri="{FF2B5EF4-FFF2-40B4-BE49-F238E27FC236}">
                  <a16:creationId xmlns:a16="http://schemas.microsoft.com/office/drawing/2014/main" id="{6B4ADB38-DF2C-4568-9D1A-554D071E2E3C}"/>
                </a:ext>
              </a:extLst>
            </p:cNvPr>
            <p:cNvSpPr txBox="1"/>
            <p:nvPr/>
          </p:nvSpPr>
          <p:spPr>
            <a:xfrm>
              <a:off x="29335" y="302389"/>
              <a:ext cx="4369822" cy="5422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4770" tIns="64770" rIns="64770" bIns="64770" numCol="1" spcCol="1270" anchor="ctr" anchorCtr="0">
              <a:noAutofit/>
            </a:bodyPr>
            <a:lstStyle/>
            <a:p>
              <a:pPr marL="0" marR="0" lvl="0" indent="0" algn="l" defTabSz="7556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ru-RU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ОПАСНЫ! </a:t>
              </a:r>
              <a:r>
                <a:rPr kumimoji="0" lang="ru-RU" sz="1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Развитием угрожающих для жизни состояний!</a:t>
              </a:r>
            </a:p>
          </p:txBody>
        </p:sp>
      </p:grp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F4852A1-1FD4-4A7D-AAA2-C6E3FA8C8787}"/>
              </a:ext>
            </a:extLst>
          </p:cNvPr>
          <p:cNvSpPr/>
          <p:nvPr/>
        </p:nvSpPr>
        <p:spPr>
          <a:xfrm>
            <a:off x="631592" y="3257397"/>
            <a:ext cx="8003232" cy="1113477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ИНСУЛЬТ – острое нарушение мозгового кровообращения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7B42578-E786-4D15-9D53-C7EC790C93C6}"/>
              </a:ext>
            </a:extLst>
          </p:cNvPr>
          <p:cNvSpPr/>
          <p:nvPr/>
        </p:nvSpPr>
        <p:spPr>
          <a:xfrm>
            <a:off x="628650" y="4678465"/>
            <a:ext cx="8003232" cy="1113477"/>
          </a:xfrm>
          <a:prstGeom prst="roundRect">
            <a:avLst/>
          </a:prstGeom>
          <a:noFill/>
          <a:ln w="12700" cap="flat" cmpd="sng" algn="ctr">
            <a:solidFill>
              <a:srgbClr val="00AD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S Wagon Medium"/>
                <a:ea typeface="+mn-ea"/>
                <a:cs typeface="+mn-cs"/>
              </a:rPr>
              <a:t>ИНФАРКТ – острое нарушение коронарного кровообращения</a:t>
            </a:r>
          </a:p>
        </p:txBody>
      </p:sp>
    </p:spTree>
    <p:extLst>
      <p:ext uri="{BB962C8B-B14F-4D97-AF65-F5344CB8AC3E}">
        <p14:creationId xmlns:p14="http://schemas.microsoft.com/office/powerpoint/2010/main" val="1297382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6211FB-EF40-4708-A204-13649462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Несколько фактов про гипертонию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5C10D3-EE66-44C4-B942-FA19A60B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4" name="Объект 27">
            <a:extLst>
              <a:ext uri="{FF2B5EF4-FFF2-40B4-BE49-F238E27FC236}">
                <a16:creationId xmlns:a16="http://schemas.microsoft.com/office/drawing/2014/main" id="{5EEE9D16-D75D-428A-9F81-9F1F8CD353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771435"/>
              </p:ext>
            </p:extLst>
          </p:nvPr>
        </p:nvGraphicFramePr>
        <p:xfrm>
          <a:off x="429451" y="1143000"/>
          <a:ext cx="8211312" cy="4791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4456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43591-6724-49C1-A994-F9A7BD63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факторы риска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03458699"/>
              </p:ext>
            </p:extLst>
          </p:nvPr>
        </p:nvGraphicFramePr>
        <p:xfrm>
          <a:off x="82296" y="1069848"/>
          <a:ext cx="8732520" cy="4809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9859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DED6E3-6091-41C9-9F0D-E4E89F0E3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Какие бывают факторы риска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68356E4-110A-471E-AF6A-634ECC125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D3D78F-CD23-4BB7-8FE3-D8D2331CE12C}" type="slidenum">
              <a:rPr lang="ru-RU" smtClean="0"/>
              <a:t>9</a:t>
            </a:fld>
            <a:endParaRPr lang="ru-RU"/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01FBFBB7-A08F-4498-92BD-CED1A00D99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0793140"/>
              </p:ext>
            </p:extLst>
          </p:nvPr>
        </p:nvGraphicFramePr>
        <p:xfrm>
          <a:off x="278296" y="1106424"/>
          <a:ext cx="8408504" cy="4792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05840" y="5118854"/>
            <a:ext cx="7022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Сочетание нескольких факторов суммирует их эффект!</a:t>
            </a:r>
          </a:p>
        </p:txBody>
      </p:sp>
    </p:spTree>
    <p:extLst>
      <p:ext uri="{BB962C8B-B14F-4D97-AF65-F5344CB8AC3E}">
        <p14:creationId xmlns:p14="http://schemas.microsoft.com/office/powerpoint/2010/main" val="3637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ZZ-colors">
      <a:dk1>
        <a:srgbClr val="000033"/>
      </a:dk1>
      <a:lt1>
        <a:srgbClr val="FFFFFF"/>
      </a:lt1>
      <a:dk2>
        <a:srgbClr val="0066CC"/>
      </a:dk2>
      <a:lt2>
        <a:srgbClr val="F2F2F2"/>
      </a:lt2>
      <a:accent1>
        <a:srgbClr val="FF0066"/>
      </a:accent1>
      <a:accent2>
        <a:srgbClr val="FF6600"/>
      </a:accent2>
      <a:accent3>
        <a:srgbClr val="FFCC00"/>
      </a:accent3>
      <a:accent4>
        <a:srgbClr val="FF6699"/>
      </a:accent4>
      <a:accent5>
        <a:srgbClr val="00CCCC"/>
      </a:accent5>
      <a:accent6>
        <a:srgbClr val="99CC00"/>
      </a:accent6>
      <a:hlink>
        <a:srgbClr val="0066CC"/>
      </a:hlink>
      <a:folHlink>
        <a:srgbClr val="9933CC"/>
      </a:folHlink>
    </a:clrScheme>
    <a:fontScheme name="OZZ-fonts">
      <a:majorFont>
        <a:latin typeface="ALS Wagon Medium"/>
        <a:ea typeface=""/>
        <a:cs typeface=""/>
      </a:majorFont>
      <a:minorFont>
        <a:latin typeface="ALS Wagon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2081</TotalTime>
  <Words>824</Words>
  <Application>Microsoft Office PowerPoint</Application>
  <PresentationFormat>Экран (4:3)</PresentationFormat>
  <Paragraphs>146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ALS Wagon</vt:lpstr>
      <vt:lpstr>ALS Wagon Medium</vt:lpstr>
      <vt:lpstr>Arial</vt:lpstr>
      <vt:lpstr>Calibri</vt:lpstr>
      <vt:lpstr>Times New Roman</vt:lpstr>
      <vt:lpstr>Office Theme</vt:lpstr>
      <vt:lpstr>1_Office Theme</vt:lpstr>
      <vt:lpstr>Их надо знать:  факторы риска развития артериальной гипертонии</vt:lpstr>
      <vt:lpstr>Презентация PowerPoint</vt:lpstr>
      <vt:lpstr>Девиз 2022 года</vt:lpstr>
      <vt:lpstr>Артериальная гипертония</vt:lpstr>
      <vt:lpstr>Сердечно-сосудистые заболевания</vt:lpstr>
      <vt:lpstr>Сердечно-сосудистые заболевания</vt:lpstr>
      <vt:lpstr>Несколько фактов про гипертонию</vt:lpstr>
      <vt:lpstr>Основные факторы риска</vt:lpstr>
      <vt:lpstr>Какие бывают факторы риска</vt:lpstr>
      <vt:lpstr>Управляемые и неуправляемые</vt:lpstr>
      <vt:lpstr>Меры профилактики</vt:lpstr>
      <vt:lpstr>Профилактика управляемых поведенческих факторов риска Неправильное питание</vt:lpstr>
      <vt:lpstr>Продукты, повышающие АД</vt:lpstr>
      <vt:lpstr>Продукты, снижающие АД</vt:lpstr>
      <vt:lpstr>Профилактика управляемых поведенческих факторов риска Низкая физическая активность</vt:lpstr>
      <vt:lpstr>Профилактика управляемых поведенческих факторов риска Курение</vt:lpstr>
      <vt:lpstr>Профилактика управляемых поведенческих факторов риска Алкоголь</vt:lpstr>
      <vt:lpstr>Позитивный настрой</vt:lpstr>
      <vt:lpstr>Правила измерения АД</vt:lpstr>
      <vt:lpstr>Рекомендации по профилактике АГ</vt:lpstr>
      <vt:lpstr>СПАСИБО ЗА ВНИМАНИЕ!  БУДЬТЕ ЗДОРОВЫ!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Yaroslav Bondarenko</dc:creator>
  <cp:lastModifiedBy>USER</cp:lastModifiedBy>
  <cp:revision>182</cp:revision>
  <cp:lastPrinted>2020-11-12T04:59:54Z</cp:lastPrinted>
  <dcterms:created xsi:type="dcterms:W3CDTF">2019-12-19T10:26:28Z</dcterms:created>
  <dcterms:modified xsi:type="dcterms:W3CDTF">2022-05-04T09:36:06Z</dcterms:modified>
</cp:coreProperties>
</file>